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1" r:id="rId2"/>
  </p:sldMasterIdLst>
  <p:notesMasterIdLst>
    <p:notesMasterId r:id="rId21"/>
  </p:notesMasterIdLst>
  <p:sldIdLst>
    <p:sldId id="257" r:id="rId3"/>
    <p:sldId id="393" r:id="rId4"/>
    <p:sldId id="429" r:id="rId5"/>
    <p:sldId id="459" r:id="rId6"/>
    <p:sldId id="442" r:id="rId7"/>
    <p:sldId id="425" r:id="rId8"/>
    <p:sldId id="443" r:id="rId9"/>
    <p:sldId id="437" r:id="rId10"/>
    <p:sldId id="430" r:id="rId11"/>
    <p:sldId id="447" r:id="rId12"/>
    <p:sldId id="450" r:id="rId13"/>
    <p:sldId id="451" r:id="rId14"/>
    <p:sldId id="460" r:id="rId15"/>
    <p:sldId id="457" r:id="rId16"/>
    <p:sldId id="453" r:id="rId17"/>
    <p:sldId id="455" r:id="rId18"/>
    <p:sldId id="454" r:id="rId19"/>
    <p:sldId id="44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30459-0919-664A-88D1-BDC9FCB70228}" v="1" dt="2025-04-30T00:37:55.2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94643"/>
  </p:normalViewPr>
  <p:slideViewPr>
    <p:cSldViewPr snapToGrid="0">
      <p:cViewPr varScale="1">
        <p:scale>
          <a:sx n="115" d="100"/>
          <a:sy n="115" d="100"/>
        </p:scale>
        <p:origin x="71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ncham Desai" userId="S::pdesai22@student.gsu.edu::e68dfbe6-86fb-4db9-bed5-faa54ca16b89" providerId="AD" clId="Web-{83ECCD56-ADFC-1FD6-B913-19DD54BF2ED3}"/>
    <pc:docChg chg="addSld modSld">
      <pc:chgData name="Pancham Desai" userId="S::pdesai22@student.gsu.edu::e68dfbe6-86fb-4db9-bed5-faa54ca16b89" providerId="AD" clId="Web-{83ECCD56-ADFC-1FD6-B913-19DD54BF2ED3}" dt="2025-04-28T01:02:05.623" v="566" actId="1076"/>
      <pc:docMkLst>
        <pc:docMk/>
      </pc:docMkLst>
      <pc:sldChg chg="addSp delSp modSp mod modClrScheme chgLayout">
        <pc:chgData name="Pancham Desai" userId="S::pdesai22@student.gsu.edu::e68dfbe6-86fb-4db9-bed5-faa54ca16b89" providerId="AD" clId="Web-{83ECCD56-ADFC-1FD6-B913-19DD54BF2ED3}" dt="2025-04-27T23:44:46.916" v="558" actId="1076"/>
        <pc:sldMkLst>
          <pc:docMk/>
          <pc:sldMk cId="1428747826" sldId="442"/>
        </pc:sldMkLst>
      </pc:sldChg>
      <pc:sldChg chg="addSp delSp modSp new">
        <pc:chgData name="Pancham Desai" userId="S::pdesai22@student.gsu.edu::e68dfbe6-86fb-4db9-bed5-faa54ca16b89" providerId="AD" clId="Web-{83ECCD56-ADFC-1FD6-B913-19DD54BF2ED3}" dt="2025-04-27T23:43:21.538" v="555" actId="1076"/>
        <pc:sldMkLst>
          <pc:docMk/>
          <pc:sldMk cId="3989927872" sldId="450"/>
        </pc:sldMkLst>
      </pc:sldChg>
      <pc:sldChg chg="addSp delSp modSp new">
        <pc:chgData name="Pancham Desai" userId="S::pdesai22@student.gsu.edu::e68dfbe6-86fb-4db9-bed5-faa54ca16b89" providerId="AD" clId="Web-{83ECCD56-ADFC-1FD6-B913-19DD54BF2ED3}" dt="2025-04-27T23:58:34.559" v="562" actId="1076"/>
        <pc:sldMkLst>
          <pc:docMk/>
          <pc:sldMk cId="3493932055" sldId="452"/>
        </pc:sldMkLst>
      </pc:sldChg>
      <pc:sldChg chg="modSp">
        <pc:chgData name="Pancham Desai" userId="S::pdesai22@student.gsu.edu::e68dfbe6-86fb-4db9-bed5-faa54ca16b89" providerId="AD" clId="Web-{83ECCD56-ADFC-1FD6-B913-19DD54BF2ED3}" dt="2025-04-28T01:02:05.623" v="566" actId="1076"/>
        <pc:sldMkLst>
          <pc:docMk/>
          <pc:sldMk cId="4246373545" sldId="454"/>
        </pc:sldMkLst>
      </pc:sldChg>
      <pc:sldChg chg="addSp delSp modSp new">
        <pc:chgData name="Pancham Desai" userId="S::pdesai22@student.gsu.edu::e68dfbe6-86fb-4db9-bed5-faa54ca16b89" providerId="AD" clId="Web-{83ECCD56-ADFC-1FD6-B913-19DD54BF2ED3}" dt="2025-04-27T23:42:11.254" v="539"/>
        <pc:sldMkLst>
          <pc:docMk/>
          <pc:sldMk cId="2831751437" sldId="455"/>
        </pc:sldMkLst>
      </pc:sldChg>
      <pc:sldChg chg="addSp delSp modSp new">
        <pc:chgData name="Pancham Desai" userId="S::pdesai22@student.gsu.edu::e68dfbe6-86fb-4db9-bed5-faa54ca16b89" providerId="AD" clId="Web-{83ECCD56-ADFC-1FD6-B913-19DD54BF2ED3}" dt="2025-04-27T23:47:04.828" v="561" actId="1076"/>
        <pc:sldMkLst>
          <pc:docMk/>
          <pc:sldMk cId="3653872691" sldId="459"/>
        </pc:sldMkLst>
      </pc:sldChg>
    </pc:docChg>
  </pc:docChgLst>
  <pc:docChgLst>
    <pc:chgData name="Ruudra Patel" userId="S::rpatel343@student.gsu.edu::c71c0789-337b-466e-b62d-794630b8519d" providerId="AD" clId="Web-{97096670-7505-CA55-D7AE-79AA41C854F1}"/>
    <pc:docChg chg="modSld">
      <pc:chgData name="Ruudra Patel" userId="S::rpatel343@student.gsu.edu::c71c0789-337b-466e-b62d-794630b8519d" providerId="AD" clId="Web-{97096670-7505-CA55-D7AE-79AA41C854F1}" dt="2025-03-03T17:00:06.987" v="2" actId="20577"/>
      <pc:docMkLst>
        <pc:docMk/>
      </pc:docMkLst>
      <pc:sldChg chg="modSp">
        <pc:chgData name="Ruudra Patel" userId="S::rpatel343@student.gsu.edu::c71c0789-337b-466e-b62d-794630b8519d" providerId="AD" clId="Web-{97096670-7505-CA55-D7AE-79AA41C854F1}" dt="2025-03-03T17:00:06.987" v="2" actId="20577"/>
        <pc:sldMkLst>
          <pc:docMk/>
          <pc:sldMk cId="2027264068" sldId="448"/>
        </pc:sldMkLst>
      </pc:sldChg>
    </pc:docChg>
  </pc:docChgLst>
  <pc:docChgLst>
    <pc:chgData name="Pancham Desai" userId="S::pdesai22@student.gsu.edu::e68dfbe6-86fb-4db9-bed5-faa54ca16b89" providerId="AD" clId="Web-{D1150374-1BDB-84EC-5C3C-FDDA575AE093}"/>
    <pc:docChg chg="addSld modSld">
      <pc:chgData name="Pancham Desai" userId="S::pdesai22@student.gsu.edu::e68dfbe6-86fb-4db9-bed5-faa54ca16b89" providerId="AD" clId="Web-{D1150374-1BDB-84EC-5C3C-FDDA575AE093}" dt="2025-03-03T07:02:32.534" v="411" actId="1076"/>
      <pc:docMkLst>
        <pc:docMk/>
      </pc:docMkLst>
      <pc:sldChg chg="modSp">
        <pc:chgData name="Pancham Desai" userId="S::pdesai22@student.gsu.edu::e68dfbe6-86fb-4db9-bed5-faa54ca16b89" providerId="AD" clId="Web-{D1150374-1BDB-84EC-5C3C-FDDA575AE093}" dt="2025-03-03T06:39:31.968" v="352" actId="1076"/>
        <pc:sldMkLst>
          <pc:docMk/>
          <pc:sldMk cId="294740137" sldId="257"/>
        </pc:sldMkLst>
        <pc:spChg chg="mod">
          <ac:chgData name="Pancham Desai" userId="S::pdesai22@student.gsu.edu::e68dfbe6-86fb-4db9-bed5-faa54ca16b89" providerId="AD" clId="Web-{D1150374-1BDB-84EC-5C3C-FDDA575AE093}" dt="2025-03-03T06:39:16.467" v="350" actId="1076"/>
          <ac:spMkLst>
            <pc:docMk/>
            <pc:sldMk cId="294740137" sldId="257"/>
            <ac:spMk id="2" creationId="{00000000-0000-0000-0000-000000000000}"/>
          </ac:spMkLst>
        </pc:spChg>
        <pc:spChg chg="mod">
          <ac:chgData name="Pancham Desai" userId="S::pdesai22@student.gsu.edu::e68dfbe6-86fb-4db9-bed5-faa54ca16b89" providerId="AD" clId="Web-{D1150374-1BDB-84EC-5C3C-FDDA575AE093}" dt="2025-03-03T06:39:31.968" v="352" actId="1076"/>
          <ac:spMkLst>
            <pc:docMk/>
            <pc:sldMk cId="294740137" sldId="257"/>
            <ac:spMk id="4" creationId="{DDE1C792-EA98-70ED-6062-F6D714EC1DA4}"/>
          </ac:spMkLst>
        </pc:spChg>
      </pc:sldChg>
      <pc:sldChg chg="modSp">
        <pc:chgData name="Pancham Desai" userId="S::pdesai22@student.gsu.edu::e68dfbe6-86fb-4db9-bed5-faa54ca16b89" providerId="AD" clId="Web-{D1150374-1BDB-84EC-5C3C-FDDA575AE093}" dt="2025-03-03T06:41:47.033" v="362" actId="1076"/>
        <pc:sldMkLst>
          <pc:docMk/>
          <pc:sldMk cId="4257304377" sldId="393"/>
        </pc:sldMkLst>
      </pc:sldChg>
      <pc:sldChg chg="modSp">
        <pc:chgData name="Pancham Desai" userId="S::pdesai22@student.gsu.edu::e68dfbe6-86fb-4db9-bed5-faa54ca16b89" providerId="AD" clId="Web-{D1150374-1BDB-84EC-5C3C-FDDA575AE093}" dt="2025-03-03T07:01:31.236" v="410" actId="1076"/>
        <pc:sldMkLst>
          <pc:docMk/>
          <pc:sldMk cId="1789891331" sldId="435"/>
        </pc:sldMkLst>
      </pc:sldChg>
      <pc:sldChg chg="addSp modSp">
        <pc:chgData name="Pancham Desai" userId="S::pdesai22@student.gsu.edu::e68dfbe6-86fb-4db9-bed5-faa54ca16b89" providerId="AD" clId="Web-{D1150374-1BDB-84EC-5C3C-FDDA575AE093}" dt="2025-03-03T06:45:10.989" v="400" actId="1076"/>
        <pc:sldMkLst>
          <pc:docMk/>
          <pc:sldMk cId="1431786172" sldId="441"/>
        </pc:sldMkLst>
      </pc:sldChg>
      <pc:sldChg chg="addSp delSp modSp">
        <pc:chgData name="Pancham Desai" userId="S::pdesai22@student.gsu.edu::e68dfbe6-86fb-4db9-bed5-faa54ca16b89" providerId="AD" clId="Web-{D1150374-1BDB-84EC-5C3C-FDDA575AE093}" dt="2025-03-03T06:59:23.936" v="403" actId="1076"/>
        <pc:sldMkLst>
          <pc:docMk/>
          <pc:sldMk cId="1428747826" sldId="442"/>
        </pc:sldMkLst>
      </pc:sldChg>
      <pc:sldChg chg="addSp delSp modSp new mod modClrScheme chgLayout">
        <pc:chgData name="Pancham Desai" userId="S::pdesai22@student.gsu.edu::e68dfbe6-86fb-4db9-bed5-faa54ca16b89" providerId="AD" clId="Web-{D1150374-1BDB-84EC-5C3C-FDDA575AE093}" dt="2025-03-03T07:00:49.829" v="408" actId="1076"/>
        <pc:sldMkLst>
          <pc:docMk/>
          <pc:sldMk cId="2459048617" sldId="443"/>
        </pc:sldMkLst>
      </pc:sldChg>
      <pc:sldChg chg="addSp delSp modSp new mod modClrScheme chgLayout">
        <pc:chgData name="Pancham Desai" userId="S::pdesai22@student.gsu.edu::e68dfbe6-86fb-4db9-bed5-faa54ca16b89" providerId="AD" clId="Web-{D1150374-1BDB-84EC-5C3C-FDDA575AE093}" dt="2025-03-03T06:34:53.059" v="331" actId="14100"/>
        <pc:sldMkLst>
          <pc:docMk/>
          <pc:sldMk cId="2592702983" sldId="444"/>
        </pc:sldMkLst>
      </pc:sldChg>
      <pc:sldChg chg="modSp">
        <pc:chgData name="Pancham Desai" userId="S::pdesai22@student.gsu.edu::e68dfbe6-86fb-4db9-bed5-faa54ca16b89" providerId="AD" clId="Web-{D1150374-1BDB-84EC-5C3C-FDDA575AE093}" dt="2025-03-03T07:02:32.534" v="411" actId="1076"/>
        <pc:sldMkLst>
          <pc:docMk/>
          <pc:sldMk cId="2027264068" sldId="448"/>
        </pc:sldMkLst>
      </pc:sldChg>
    </pc:docChg>
  </pc:docChgLst>
  <pc:docChgLst>
    <pc:chgData name="Ruudra Patel" userId="S::rpatel343@student.gsu.edu::c71c0789-337b-466e-b62d-794630b8519d" providerId="AD" clId="Web-{887E40C4-F31E-610B-FCAE-00B48DE02B5F}"/>
    <pc:docChg chg="modSld">
      <pc:chgData name="Ruudra Patel" userId="S::rpatel343@student.gsu.edu::c71c0789-337b-466e-b62d-794630b8519d" providerId="AD" clId="Web-{887E40C4-F31E-610B-FCAE-00B48DE02B5F}" dt="2025-03-03T14:50:50.055" v="11" actId="1076"/>
      <pc:docMkLst>
        <pc:docMk/>
      </pc:docMkLst>
      <pc:sldChg chg="addSp modSp">
        <pc:chgData name="Ruudra Patel" userId="S::rpatel343@student.gsu.edu::c71c0789-337b-466e-b62d-794630b8519d" providerId="AD" clId="Web-{887E40C4-F31E-610B-FCAE-00B48DE02B5F}" dt="2025-03-03T14:50:50.055" v="11" actId="1076"/>
        <pc:sldMkLst>
          <pc:docMk/>
          <pc:sldMk cId="294740137" sldId="257"/>
        </pc:sldMkLst>
      </pc:sldChg>
      <pc:sldChg chg="modSp">
        <pc:chgData name="Ruudra Patel" userId="S::rpatel343@student.gsu.edu::c71c0789-337b-466e-b62d-794630b8519d" providerId="AD" clId="Web-{887E40C4-F31E-610B-FCAE-00B48DE02B5F}" dt="2025-03-03T14:27:57.931" v="0"/>
        <pc:sldMkLst>
          <pc:docMk/>
          <pc:sldMk cId="1280116343" sldId="425"/>
        </pc:sldMkLst>
      </pc:sldChg>
      <pc:sldChg chg="modSp">
        <pc:chgData name="Ruudra Patel" userId="S::rpatel343@student.gsu.edu::c71c0789-337b-466e-b62d-794630b8519d" providerId="AD" clId="Web-{887E40C4-F31E-610B-FCAE-00B48DE02B5F}" dt="2025-03-03T14:47:58.424" v="4" actId="14100"/>
        <pc:sldMkLst>
          <pc:docMk/>
          <pc:sldMk cId="1789891331" sldId="435"/>
        </pc:sldMkLst>
      </pc:sldChg>
      <pc:sldChg chg="modSp">
        <pc:chgData name="Ruudra Patel" userId="S::rpatel343@student.gsu.edu::c71c0789-337b-466e-b62d-794630b8519d" providerId="AD" clId="Web-{887E40C4-F31E-610B-FCAE-00B48DE02B5F}" dt="2025-03-03T14:45:44.217" v="1" actId="20577"/>
        <pc:sldMkLst>
          <pc:docMk/>
          <pc:sldMk cId="4273773367" sldId="440"/>
        </pc:sldMkLst>
      </pc:sldChg>
    </pc:docChg>
  </pc:docChgLst>
  <pc:docChgLst>
    <pc:chgData name="Pancham Desai" userId="S::pdesai22@student.gsu.edu::e68dfbe6-86fb-4db9-bed5-faa54ca16b89" providerId="AD" clId="Web-{C6360027-1D58-ED2F-939E-4B3498D96099}"/>
    <pc:docChg chg="addSld delSld modSld sldOrd">
      <pc:chgData name="Pancham Desai" userId="S::pdesai22@student.gsu.edu::e68dfbe6-86fb-4db9-bed5-faa54ca16b89" providerId="AD" clId="Web-{C6360027-1D58-ED2F-939E-4B3498D96099}" dt="2025-04-28T23:34:31.746" v="2088" actId="14100"/>
      <pc:docMkLst>
        <pc:docMk/>
      </pc:docMkLst>
      <pc:sldChg chg="modSp">
        <pc:chgData name="Pancham Desai" userId="S::pdesai22@student.gsu.edu::e68dfbe6-86fb-4db9-bed5-faa54ca16b89" providerId="AD" clId="Web-{C6360027-1D58-ED2F-939E-4B3498D96099}" dt="2025-04-28T21:15:48.756" v="9" actId="20577"/>
        <pc:sldMkLst>
          <pc:docMk/>
          <pc:sldMk cId="3431520961" sldId="429"/>
        </pc:sldMkLst>
        <pc:spChg chg="mod">
          <ac:chgData name="Pancham Desai" userId="S::pdesai22@student.gsu.edu::e68dfbe6-86fb-4db9-bed5-faa54ca16b89" providerId="AD" clId="Web-{C6360027-1D58-ED2F-939E-4B3498D96099}" dt="2025-04-28T21:15:48.756" v="9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addSp delSp modSp">
        <pc:chgData name="Pancham Desai" userId="S::pdesai22@student.gsu.edu::e68dfbe6-86fb-4db9-bed5-faa54ca16b89" providerId="AD" clId="Web-{C6360027-1D58-ED2F-939E-4B3498D96099}" dt="2025-04-28T22:36:12.609" v="1309" actId="1076"/>
        <pc:sldMkLst>
          <pc:docMk/>
          <pc:sldMk cId="3053754708" sldId="437"/>
        </pc:sldMkLst>
        <pc:spChg chg="add mod">
          <ac:chgData name="Pancham Desai" userId="S::pdesai22@student.gsu.edu::e68dfbe6-86fb-4db9-bed5-faa54ca16b89" providerId="AD" clId="Web-{C6360027-1D58-ED2F-939E-4B3498D96099}" dt="2025-04-28T22:36:06.953" v="1307" actId="1076"/>
          <ac:spMkLst>
            <pc:docMk/>
            <pc:sldMk cId="3053754708" sldId="437"/>
            <ac:spMk id="7" creationId="{EC2517CD-D4AA-AEC9-FEA2-9748C003DFC8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36:10.047" v="1308" actId="1076"/>
          <ac:spMkLst>
            <pc:docMk/>
            <pc:sldMk cId="3053754708" sldId="437"/>
            <ac:spMk id="9" creationId="{20A98591-65B8-D56C-9C1A-2B0792D436B1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2:36:12.609" v="1309" actId="1076"/>
          <ac:spMkLst>
            <pc:docMk/>
            <pc:sldMk cId="3053754708" sldId="437"/>
            <ac:spMk id="12" creationId="{9926D054-B01A-D1D5-CD88-B2BC825609A6}"/>
          </ac:spMkLst>
        </pc:spChg>
      </pc:sldChg>
      <pc:sldChg chg="addSp delSp modSp">
        <pc:chgData name="Pancham Desai" userId="S::pdesai22@student.gsu.edu::e68dfbe6-86fb-4db9-bed5-faa54ca16b89" providerId="AD" clId="Web-{C6360027-1D58-ED2F-939E-4B3498D96099}" dt="2025-04-28T23:26:55.620" v="2079" actId="14100"/>
        <pc:sldMkLst>
          <pc:docMk/>
          <pc:sldMk cId="1512102650" sldId="440"/>
        </pc:sldMkLst>
      </pc:sldChg>
      <pc:sldChg chg="new del">
        <pc:chgData name="Pancham Desai" userId="S::pdesai22@student.gsu.edu::e68dfbe6-86fb-4db9-bed5-faa54ca16b89" providerId="AD" clId="Web-{C6360027-1D58-ED2F-939E-4B3498D96099}" dt="2025-04-28T21:15:58.162" v="11"/>
        <pc:sldMkLst>
          <pc:docMk/>
          <pc:sldMk cId="2984521717" sldId="441"/>
        </pc:sldMkLst>
      </pc:sldChg>
      <pc:sldChg chg="modSp new ord">
        <pc:chgData name="Pancham Desai" userId="S::pdesai22@student.gsu.edu::e68dfbe6-86fb-4db9-bed5-faa54ca16b89" providerId="AD" clId="Web-{C6360027-1D58-ED2F-939E-4B3498D96099}" dt="2025-04-28T22:04:31.226" v="852" actId="20577"/>
        <pc:sldMkLst>
          <pc:docMk/>
          <pc:sldMk cId="3300785787" sldId="445"/>
        </pc:sldMkLst>
      </pc:sldChg>
      <pc:sldChg chg="new del">
        <pc:chgData name="Pancham Desai" userId="S::pdesai22@student.gsu.edu::e68dfbe6-86fb-4db9-bed5-faa54ca16b89" providerId="AD" clId="Web-{C6360027-1D58-ED2F-939E-4B3498D96099}" dt="2025-04-28T22:05:06.994" v="854"/>
        <pc:sldMkLst>
          <pc:docMk/>
          <pc:sldMk cId="1768907565" sldId="446"/>
        </pc:sldMkLst>
      </pc:sldChg>
      <pc:sldChg chg="addSp delSp add del ord replId">
        <pc:chgData name="Pancham Desai" userId="S::pdesai22@student.gsu.edu::e68dfbe6-86fb-4db9-bed5-faa54ca16b89" providerId="AD" clId="Web-{C6360027-1D58-ED2F-939E-4B3498D96099}" dt="2025-04-28T22:08:48.322" v="862"/>
        <pc:sldMkLst>
          <pc:docMk/>
          <pc:sldMk cId="2026859623" sldId="446"/>
        </pc:sldMkLst>
      </pc:sldChg>
      <pc:sldChg chg="new del">
        <pc:chgData name="Pancham Desai" userId="S::pdesai22@student.gsu.edu::e68dfbe6-86fb-4db9-bed5-faa54ca16b89" providerId="AD" clId="Web-{C6360027-1D58-ED2F-939E-4B3498D96099}" dt="2025-04-28T22:05:13.979" v="856"/>
        <pc:sldMkLst>
          <pc:docMk/>
          <pc:sldMk cId="3139742230" sldId="446"/>
        </pc:sldMkLst>
      </pc:sldChg>
      <pc:sldChg chg="modSp ord">
        <pc:chgData name="Pancham Desai" userId="S::pdesai22@student.gsu.edu::e68dfbe6-86fb-4db9-bed5-faa54ca16b89" providerId="AD" clId="Web-{C6360027-1D58-ED2F-939E-4B3498D96099}" dt="2025-04-28T23:02:56.097" v="1750"/>
        <pc:sldMkLst>
          <pc:docMk/>
          <pc:sldMk cId="2759961495" sldId="447"/>
        </pc:sldMkLst>
        <pc:spChg chg="mod">
          <ac:chgData name="Pancham Desai" userId="S::pdesai22@student.gsu.edu::e68dfbe6-86fb-4db9-bed5-faa54ca16b89" providerId="AD" clId="Web-{C6360027-1D58-ED2F-939E-4B3498D96099}" dt="2025-04-28T23:01:36.779" v="1708" actId="1076"/>
          <ac:spMkLst>
            <pc:docMk/>
            <pc:sldMk cId="2759961495" sldId="447"/>
            <ac:spMk id="13" creationId="{749FF58D-508F-63A1-9759-F0BE805AC245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19:47.212" v="1024" actId="1076"/>
          <ac:picMkLst>
            <pc:docMk/>
            <pc:sldMk cId="2759961495" sldId="447"/>
            <ac:picMk id="3" creationId="{3A110019-5D0F-F1E4-5957-D7D2CB9AEF39}"/>
          </ac:picMkLst>
        </pc:picChg>
      </pc:sldChg>
      <pc:sldChg chg="addSp delSp modSp new ord">
        <pc:chgData name="Pancham Desai" userId="S::pdesai22@student.gsu.edu::e68dfbe6-86fb-4db9-bed5-faa54ca16b89" providerId="AD" clId="Web-{C6360027-1D58-ED2F-939E-4B3498D96099}" dt="2025-04-28T22:19:19.038" v="1022" actId="1076"/>
        <pc:sldMkLst>
          <pc:docMk/>
          <pc:sldMk cId="3899177754" sldId="448"/>
        </pc:sldMkLst>
      </pc:sldChg>
      <pc:sldChg chg="addSp delSp modSp new add del">
        <pc:chgData name="Pancham Desai" userId="S::pdesai22@student.gsu.edu::e68dfbe6-86fb-4db9-bed5-faa54ca16b89" providerId="AD" clId="Web-{C6360027-1D58-ED2F-939E-4B3498D96099}" dt="2025-04-28T22:22:45.818" v="1034" actId="1076"/>
        <pc:sldMkLst>
          <pc:docMk/>
          <pc:sldMk cId="2026763948" sldId="449"/>
        </pc:sldMkLst>
      </pc:sldChg>
      <pc:sldChg chg="addSp delSp modSp">
        <pc:chgData name="Pancham Desai" userId="S::pdesai22@student.gsu.edu::e68dfbe6-86fb-4db9-bed5-faa54ca16b89" providerId="AD" clId="Web-{C6360027-1D58-ED2F-939E-4B3498D96099}" dt="2025-04-28T23:01:20.215" v="1707" actId="1076"/>
        <pc:sldMkLst>
          <pc:docMk/>
          <pc:sldMk cId="1876847726" sldId="450"/>
        </pc:sldMkLst>
        <pc:spChg chg="add mod">
          <ac:chgData name="Pancham Desai" userId="S::pdesai22@student.gsu.edu::e68dfbe6-86fb-4db9-bed5-faa54ca16b89" providerId="AD" clId="Web-{C6360027-1D58-ED2F-939E-4B3498D96099}" dt="2025-04-28T22:56:14.631" v="1598" actId="1076"/>
          <ac:spMkLst>
            <pc:docMk/>
            <pc:sldMk cId="1876847726" sldId="450"/>
            <ac:spMk id="13" creationId="{D06AF426-6BD3-0ECE-2220-AEFA8795D664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01:20.215" v="1707" actId="1076"/>
          <ac:spMkLst>
            <pc:docMk/>
            <pc:sldMk cId="1876847726" sldId="450"/>
            <ac:spMk id="15" creationId="{0732C2E7-B7CA-A7AE-FD18-1AE7665A6415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46:16.152" v="1436" actId="1076"/>
          <ac:picMkLst>
            <pc:docMk/>
            <pc:sldMk cId="1876847726" sldId="450"/>
            <ac:picMk id="5" creationId="{CF6F0468-CCD5-3CD4-1B4D-2171789AD0EE}"/>
          </ac:picMkLst>
        </pc:picChg>
        <pc:picChg chg="mod">
          <ac:chgData name="Pancham Desai" userId="S::pdesai22@student.gsu.edu::e68dfbe6-86fb-4db9-bed5-faa54ca16b89" providerId="AD" clId="Web-{C6360027-1D58-ED2F-939E-4B3498D96099}" dt="2025-04-28T22:51:00.094" v="1523" actId="14100"/>
          <ac:picMkLst>
            <pc:docMk/>
            <pc:sldMk cId="1876847726" sldId="450"/>
            <ac:picMk id="6" creationId="{D24664B5-787E-2339-5D21-2CA52759992D}"/>
          </ac:picMkLst>
        </pc:picChg>
      </pc:sldChg>
      <pc:sldChg chg="addSp delSp modSp">
        <pc:chgData name="Pancham Desai" userId="S::pdesai22@student.gsu.edu::e68dfbe6-86fb-4db9-bed5-faa54ca16b89" providerId="AD" clId="Web-{C6360027-1D58-ED2F-939E-4B3498D96099}" dt="2025-04-28T23:05:16.357" v="1826" actId="20577"/>
        <pc:sldMkLst>
          <pc:docMk/>
          <pc:sldMk cId="1604801766" sldId="451"/>
        </pc:sldMkLst>
        <pc:spChg chg="add mod">
          <ac:chgData name="Pancham Desai" userId="S::pdesai22@student.gsu.edu::e68dfbe6-86fb-4db9-bed5-faa54ca16b89" providerId="AD" clId="Web-{C6360027-1D58-ED2F-939E-4B3498D96099}" dt="2025-04-28T23:03:23.224" v="1773" actId="20577"/>
          <ac:spMkLst>
            <pc:docMk/>
            <pc:sldMk cId="1604801766" sldId="451"/>
            <ac:spMk id="9" creationId="{8C6E610C-4390-A01C-3212-D5A581CE8D01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05:16.357" v="1826" actId="20577"/>
          <ac:spMkLst>
            <pc:docMk/>
            <pc:sldMk cId="1604801766" sldId="451"/>
            <ac:spMk id="11" creationId="{F94052DB-7915-8619-981B-78D0AE44AF47}"/>
          </ac:spMkLst>
        </pc:spChg>
        <pc:picChg chg="mod">
          <ac:chgData name="Pancham Desai" userId="S::pdesai22@student.gsu.edu::e68dfbe6-86fb-4db9-bed5-faa54ca16b89" providerId="AD" clId="Web-{C6360027-1D58-ED2F-939E-4B3498D96099}" dt="2025-04-28T22:59:47.099" v="1705" actId="1076"/>
          <ac:picMkLst>
            <pc:docMk/>
            <pc:sldMk cId="1604801766" sldId="451"/>
            <ac:picMk id="3" creationId="{59E3C0EE-C035-4A52-A009-F10A4BE62B72}"/>
          </ac:picMkLst>
        </pc:picChg>
      </pc:sldChg>
      <pc:sldChg chg="add del mod modShow">
        <pc:chgData name="Pancham Desai" userId="S::pdesai22@student.gsu.edu::e68dfbe6-86fb-4db9-bed5-faa54ca16b89" providerId="AD" clId="Web-{C6360027-1D58-ED2F-939E-4B3498D96099}" dt="2025-04-28T23:05:22.560" v="1827"/>
        <pc:sldMkLst>
          <pc:docMk/>
          <pc:sldMk cId="1298044906" sldId="452"/>
        </pc:sldMkLst>
      </pc:sldChg>
      <pc:sldChg chg="addSp delSp modSp mod ord modShow">
        <pc:chgData name="Pancham Desai" userId="S::pdesai22@student.gsu.edu::e68dfbe6-86fb-4db9-bed5-faa54ca16b89" providerId="AD" clId="Web-{C6360027-1D58-ED2F-939E-4B3498D96099}" dt="2025-04-28T23:15:02.601" v="2045" actId="20577"/>
        <pc:sldMkLst>
          <pc:docMk/>
          <pc:sldMk cId="2530099855" sldId="453"/>
        </pc:sldMkLst>
        <pc:spChg chg="mod">
          <ac:chgData name="Pancham Desai" userId="S::pdesai22@student.gsu.edu::e68dfbe6-86fb-4db9-bed5-faa54ca16b89" providerId="AD" clId="Web-{C6360027-1D58-ED2F-939E-4B3498D96099}" dt="2025-04-28T23:07:40.539" v="1846" actId="1076"/>
          <ac:spMkLst>
            <pc:docMk/>
            <pc:sldMk cId="2530099855" sldId="453"/>
            <ac:spMk id="2" creationId="{1C5D8CED-0845-A7BD-5C2E-9CC747638400}"/>
          </ac:spMkLst>
        </pc:spChg>
        <pc:spChg chg="add mod">
          <ac:chgData name="Pancham Desai" userId="S::pdesai22@student.gsu.edu::e68dfbe6-86fb-4db9-bed5-faa54ca16b89" providerId="AD" clId="Web-{C6360027-1D58-ED2F-939E-4B3498D96099}" dt="2025-04-28T23:15:02.601" v="2045" actId="20577"/>
          <ac:spMkLst>
            <pc:docMk/>
            <pc:sldMk cId="2530099855" sldId="453"/>
            <ac:spMk id="12" creationId="{00A3672C-400D-0955-5A2D-B2968EADEBAF}"/>
          </ac:spMkLst>
        </pc:spChg>
        <pc:picChg chg="mod">
          <ac:chgData name="Pancham Desai" userId="S::pdesai22@student.gsu.edu::e68dfbe6-86fb-4db9-bed5-faa54ca16b89" providerId="AD" clId="Web-{C6360027-1D58-ED2F-939E-4B3498D96099}" dt="2025-04-28T23:07:42.680" v="1847" actId="1076"/>
          <ac:picMkLst>
            <pc:docMk/>
            <pc:sldMk cId="2530099855" sldId="453"/>
            <ac:picMk id="5" creationId="{2C10D93D-82CF-4F8A-6C86-45B0AA90C940}"/>
          </ac:picMkLst>
        </pc:picChg>
      </pc:sldChg>
      <pc:sldChg chg="addSp delSp modSp mod modShow">
        <pc:chgData name="Pancham Desai" userId="S::pdesai22@student.gsu.edu::e68dfbe6-86fb-4db9-bed5-faa54ca16b89" providerId="AD" clId="Web-{C6360027-1D58-ED2F-939E-4B3498D96099}" dt="2025-04-28T23:07:24.288" v="1842"/>
        <pc:sldMkLst>
          <pc:docMk/>
          <pc:sldMk cId="1280093997" sldId="454"/>
        </pc:sldMkLst>
      </pc:sldChg>
      <pc:sldChg chg="mod modShow">
        <pc:chgData name="Pancham Desai" userId="S::pdesai22@student.gsu.edu::e68dfbe6-86fb-4db9-bed5-faa54ca16b89" providerId="AD" clId="Web-{C6360027-1D58-ED2F-939E-4B3498D96099}" dt="2025-04-28T23:07:26.413" v="1843"/>
        <pc:sldMkLst>
          <pc:docMk/>
          <pc:sldMk cId="1676800300" sldId="455"/>
        </pc:sldMkLst>
      </pc:sldChg>
      <pc:sldChg chg="addSp modSp mod ord modShow">
        <pc:chgData name="Pancham Desai" userId="S::pdesai22@student.gsu.edu::e68dfbe6-86fb-4db9-bed5-faa54ca16b89" providerId="AD" clId="Web-{C6360027-1D58-ED2F-939E-4B3498D96099}" dt="2025-04-28T23:10:57.475" v="2001"/>
        <pc:sldMkLst>
          <pc:docMk/>
          <pc:sldMk cId="2223474339" sldId="457"/>
        </pc:sldMkLst>
        <pc:spChg chg="add mod">
          <ac:chgData name="Pancham Desai" userId="S::pdesai22@student.gsu.edu::e68dfbe6-86fb-4db9-bed5-faa54ca16b89" providerId="AD" clId="Web-{C6360027-1D58-ED2F-939E-4B3498D96099}" dt="2025-04-28T23:10:44.630" v="1999" actId="1076"/>
          <ac:spMkLst>
            <pc:docMk/>
            <pc:sldMk cId="2223474339" sldId="457"/>
            <ac:spMk id="6" creationId="{ACB09E5A-D750-4C76-0804-B4E376200902}"/>
          </ac:spMkLst>
        </pc:spChg>
      </pc:sldChg>
      <pc:sldChg chg="modSp">
        <pc:chgData name="Pancham Desai" userId="S::pdesai22@student.gsu.edu::e68dfbe6-86fb-4db9-bed5-faa54ca16b89" providerId="AD" clId="Web-{C6360027-1D58-ED2F-939E-4B3498D96099}" dt="2025-04-28T23:25:36.693" v="2065" actId="1076"/>
        <pc:sldMkLst>
          <pc:docMk/>
          <pc:sldMk cId="1838650425" sldId="458"/>
        </pc:sldMkLst>
      </pc:sldChg>
      <pc:sldChg chg="modSp">
        <pc:chgData name="Pancham Desai" userId="S::pdesai22@student.gsu.edu::e68dfbe6-86fb-4db9-bed5-faa54ca16b89" providerId="AD" clId="Web-{C6360027-1D58-ED2F-939E-4B3498D96099}" dt="2025-04-28T23:34:31.746" v="2088" actId="14100"/>
        <pc:sldMkLst>
          <pc:docMk/>
          <pc:sldMk cId="2011742267" sldId="459"/>
        </pc:sldMkLst>
        <pc:spChg chg="mod">
          <ac:chgData name="Pancham Desai" userId="S::pdesai22@student.gsu.edu::e68dfbe6-86fb-4db9-bed5-faa54ca16b89" providerId="AD" clId="Web-{C6360027-1D58-ED2F-939E-4B3498D96099}" dt="2025-04-28T23:34:17.760" v="2086" actId="14100"/>
          <ac:spMkLst>
            <pc:docMk/>
            <pc:sldMk cId="2011742267" sldId="459"/>
            <ac:spMk id="4" creationId="{015FE519-1E75-3B72-6D53-547E61A6904F}"/>
          </ac:spMkLst>
        </pc:spChg>
        <pc:spChg chg="mod">
          <ac:chgData name="Pancham Desai" userId="S::pdesai22@student.gsu.edu::e68dfbe6-86fb-4db9-bed5-faa54ca16b89" providerId="AD" clId="Web-{C6360027-1D58-ED2F-939E-4B3498D96099}" dt="2025-04-28T23:34:31.746" v="2088" actId="14100"/>
          <ac:spMkLst>
            <pc:docMk/>
            <pc:sldMk cId="2011742267" sldId="459"/>
            <ac:spMk id="17" creationId="{560F8978-C6A0-1681-93A5-64616B056C32}"/>
          </ac:spMkLst>
        </pc:spChg>
      </pc:sldChg>
    </pc:docChg>
  </pc:docChgLst>
  <pc:docChgLst>
    <pc:chgData name="Mahitha Borra" userId="fe8f6700-4733-4cfa-8fc4-100757a70552" providerId="ADAL" clId="{FA42B5C1-6C4A-4A4D-A206-F79AD253D82C}"/>
    <pc:docChg chg="undo custSel addSld delSld modSld sldOrd">
      <pc:chgData name="Mahitha Borra" userId="fe8f6700-4733-4cfa-8fc4-100757a70552" providerId="ADAL" clId="{FA42B5C1-6C4A-4A4D-A206-F79AD253D82C}" dt="2025-04-28T01:07:31.897" v="703" actId="1076"/>
      <pc:docMkLst>
        <pc:docMk/>
      </pc:docMkLst>
      <pc:sldChg chg="delSp modSp mod">
        <pc:chgData name="Mahitha Borra" userId="fe8f6700-4733-4cfa-8fc4-100757a70552" providerId="ADAL" clId="{FA42B5C1-6C4A-4A4D-A206-F79AD253D82C}" dt="2025-04-27T23:03:31.885" v="98" actId="1076"/>
        <pc:sldMkLst>
          <pc:docMk/>
          <pc:sldMk cId="294740137" sldId="257"/>
        </pc:sldMkLst>
        <pc:spChg chg="mod">
          <ac:chgData name="Mahitha Borra" userId="fe8f6700-4733-4cfa-8fc4-100757a70552" providerId="ADAL" clId="{FA42B5C1-6C4A-4A4D-A206-F79AD253D82C}" dt="2025-04-27T23:03:31.885" v="98" actId="1076"/>
          <ac:spMkLst>
            <pc:docMk/>
            <pc:sldMk cId="294740137" sldId="257"/>
            <ac:spMk id="2" creationId="{00000000-0000-0000-0000-000000000000}"/>
          </ac:spMkLst>
        </pc:spChg>
        <pc:spChg chg="mod">
          <ac:chgData name="Mahitha Borra" userId="fe8f6700-4733-4cfa-8fc4-100757a70552" providerId="ADAL" clId="{FA42B5C1-6C4A-4A4D-A206-F79AD253D82C}" dt="2025-04-27T23:02:45.104" v="74" actId="1076"/>
          <ac:spMkLst>
            <pc:docMk/>
            <pc:sldMk cId="294740137" sldId="257"/>
            <ac:spMk id="4" creationId="{DDE1C792-EA98-70ED-6062-F6D714EC1DA4}"/>
          </ac:spMkLst>
        </pc:spChg>
        <pc:spChg chg="mod">
          <ac:chgData name="Mahitha Borra" userId="fe8f6700-4733-4cfa-8fc4-100757a70552" providerId="ADAL" clId="{FA42B5C1-6C4A-4A4D-A206-F79AD253D82C}" dt="2025-04-27T23:02:42.245" v="73" actId="255"/>
          <ac:spMkLst>
            <pc:docMk/>
            <pc:sldMk cId="294740137" sldId="257"/>
            <ac:spMk id="7" creationId="{00000000-0000-0000-0000-000000000000}"/>
          </ac:spMkLst>
        </pc:spChg>
      </pc:sldChg>
      <pc:sldChg chg="addSp delSp modSp add mod">
        <pc:chgData name="Mahitha Borra" userId="fe8f6700-4733-4cfa-8fc4-100757a70552" providerId="ADAL" clId="{FA42B5C1-6C4A-4A4D-A206-F79AD253D82C}" dt="2025-04-27T23:45:04.489" v="366" actId="1076"/>
        <pc:sldMkLst>
          <pc:docMk/>
          <pc:sldMk cId="0" sldId="265"/>
        </pc:sldMkLst>
      </pc:sldChg>
      <pc:sldChg chg="modSp add del mod">
        <pc:chgData name="Mahitha Borra" userId="fe8f6700-4733-4cfa-8fc4-100757a70552" providerId="ADAL" clId="{FA42B5C1-6C4A-4A4D-A206-F79AD253D82C}" dt="2025-04-27T23:35:50.909" v="212" actId="2696"/>
        <pc:sldMkLst>
          <pc:docMk/>
          <pc:sldMk cId="0" sldId="266"/>
        </pc:sldMkLst>
      </pc:sldChg>
      <pc:sldChg chg="modSp add del mod">
        <pc:chgData name="Mahitha Borra" userId="fe8f6700-4733-4cfa-8fc4-100757a70552" providerId="ADAL" clId="{FA42B5C1-6C4A-4A4D-A206-F79AD253D82C}" dt="2025-04-27T23:37:40.395" v="248" actId="2696"/>
        <pc:sldMkLst>
          <pc:docMk/>
          <pc:sldMk cId="0" sldId="267"/>
        </pc:sldMkLst>
      </pc:sldChg>
      <pc:sldChg chg="modSp add del mod">
        <pc:chgData name="Mahitha Borra" userId="fe8f6700-4733-4cfa-8fc4-100757a70552" providerId="ADAL" clId="{FA42B5C1-6C4A-4A4D-A206-F79AD253D82C}" dt="2025-04-27T23:39:57.130" v="277" actId="2696"/>
        <pc:sldMkLst>
          <pc:docMk/>
          <pc:sldMk cId="0" sldId="275"/>
        </pc:sldMkLst>
      </pc:sldChg>
      <pc:sldChg chg="del">
        <pc:chgData name="Mahitha Borra" userId="fe8f6700-4733-4cfa-8fc4-100757a70552" providerId="ADAL" clId="{FA42B5C1-6C4A-4A4D-A206-F79AD253D82C}" dt="2025-04-27T23:01:11.253" v="17" actId="2696"/>
        <pc:sldMkLst>
          <pc:docMk/>
          <pc:sldMk cId="4257304377" sldId="393"/>
        </pc:sldMkLst>
      </pc:sldChg>
      <pc:sldChg chg="delSp mod">
        <pc:chgData name="Mahitha Borra" userId="fe8f6700-4733-4cfa-8fc4-100757a70552" providerId="ADAL" clId="{FA42B5C1-6C4A-4A4D-A206-F79AD253D82C}" dt="2025-04-27T23:04:11.302" v="107" actId="478"/>
        <pc:sldMkLst>
          <pc:docMk/>
          <pc:sldMk cId="1280116343" sldId="425"/>
        </pc:sldMkLst>
        <pc:picChg chg="del">
          <ac:chgData name="Mahitha Borra" userId="fe8f6700-4733-4cfa-8fc4-100757a70552" providerId="ADAL" clId="{FA42B5C1-6C4A-4A4D-A206-F79AD253D82C}" dt="2025-04-27T23:04:11.302" v="107" actId="478"/>
          <ac:picMkLst>
            <pc:docMk/>
            <pc:sldMk cId="1280116343" sldId="425"/>
            <ac:picMk id="1032" creationId="{B1EC059E-034E-2555-72C7-6B062F576746}"/>
          </ac:picMkLst>
        </pc:picChg>
      </pc:sldChg>
      <pc:sldChg chg="addSp delSp modSp mod">
        <pc:chgData name="Mahitha Borra" userId="fe8f6700-4733-4cfa-8fc4-100757a70552" providerId="ADAL" clId="{FA42B5C1-6C4A-4A4D-A206-F79AD253D82C}" dt="2025-04-27T23:42:19.825" v="337" actId="478"/>
        <pc:sldMkLst>
          <pc:docMk/>
          <pc:sldMk cId="3431520961" sldId="429"/>
        </pc:sldMkLst>
        <pc:spChg chg="mod">
          <ac:chgData name="Mahitha Borra" userId="fe8f6700-4733-4cfa-8fc4-100757a70552" providerId="ADAL" clId="{FA42B5C1-6C4A-4A4D-A206-F79AD253D82C}" dt="2025-04-27T23:40:31.426" v="295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delSp del mod">
        <pc:chgData name="Mahitha Borra" userId="fe8f6700-4733-4cfa-8fc4-100757a70552" providerId="ADAL" clId="{FA42B5C1-6C4A-4A4D-A206-F79AD253D82C}" dt="2025-04-27T23:25:17.047" v="179" actId="2696"/>
        <pc:sldMkLst>
          <pc:docMk/>
          <pc:sldMk cId="2481427854" sldId="431"/>
        </pc:sldMkLst>
      </pc:sldChg>
      <pc:sldChg chg="delSp del mod">
        <pc:chgData name="Mahitha Borra" userId="fe8f6700-4733-4cfa-8fc4-100757a70552" providerId="ADAL" clId="{FA42B5C1-6C4A-4A4D-A206-F79AD253D82C}" dt="2025-04-27T23:35:08.358" v="199" actId="2696"/>
        <pc:sldMkLst>
          <pc:docMk/>
          <pc:sldMk cId="1789891331" sldId="435"/>
        </pc:sldMkLst>
      </pc:sldChg>
      <pc:sldChg chg="modSp mod">
        <pc:chgData name="Mahitha Borra" userId="fe8f6700-4733-4cfa-8fc4-100757a70552" providerId="ADAL" clId="{FA42B5C1-6C4A-4A4D-A206-F79AD253D82C}" dt="2025-04-27T23:08:48.451" v="125" actId="20577"/>
        <pc:sldMkLst>
          <pc:docMk/>
          <pc:sldMk cId="1428747826" sldId="442"/>
        </pc:sldMkLst>
      </pc:sldChg>
      <pc:sldChg chg="modSp mod">
        <pc:chgData name="Mahitha Borra" userId="fe8f6700-4733-4cfa-8fc4-100757a70552" providerId="ADAL" clId="{FA42B5C1-6C4A-4A4D-A206-F79AD253D82C}" dt="2025-04-27T23:11:57.918" v="176" actId="14100"/>
        <pc:sldMkLst>
          <pc:docMk/>
          <pc:sldMk cId="3989927872" sldId="450"/>
        </pc:sldMkLst>
      </pc:sldChg>
      <pc:sldChg chg="modSp add mod">
        <pc:chgData name="Mahitha Borra" userId="fe8f6700-4733-4cfa-8fc4-100757a70552" providerId="ADAL" clId="{FA42B5C1-6C4A-4A4D-A206-F79AD253D82C}" dt="2025-04-27T23:01:42.634" v="27" actId="1076"/>
        <pc:sldMkLst>
          <pc:docMk/>
          <pc:sldMk cId="456000545" sldId="451"/>
        </pc:sldMkLst>
      </pc:sldChg>
      <pc:sldChg chg="modSp mod">
        <pc:chgData name="Mahitha Borra" userId="fe8f6700-4733-4cfa-8fc4-100757a70552" providerId="ADAL" clId="{FA42B5C1-6C4A-4A4D-A206-F79AD253D82C}" dt="2025-04-28T01:03:36.568" v="672" actId="1076"/>
        <pc:sldMkLst>
          <pc:docMk/>
          <pc:sldMk cId="3493932055" sldId="452"/>
        </pc:sldMkLst>
      </pc:sldChg>
      <pc:sldChg chg="modSp mod">
        <pc:chgData name="Mahitha Borra" userId="fe8f6700-4733-4cfa-8fc4-100757a70552" providerId="ADAL" clId="{FA42B5C1-6C4A-4A4D-A206-F79AD253D82C}" dt="2025-04-28T01:00:46.938" v="661" actId="20577"/>
        <pc:sldMkLst>
          <pc:docMk/>
          <pc:sldMk cId="2159208060" sldId="453"/>
        </pc:sldMkLst>
      </pc:sldChg>
      <pc:sldChg chg="modSp mod">
        <pc:chgData name="Mahitha Borra" userId="fe8f6700-4733-4cfa-8fc4-100757a70552" providerId="ADAL" clId="{FA42B5C1-6C4A-4A4D-A206-F79AD253D82C}" dt="2025-04-28T01:03:40.697" v="673" actId="1076"/>
        <pc:sldMkLst>
          <pc:docMk/>
          <pc:sldMk cId="2831751437" sldId="455"/>
        </pc:sldMkLst>
      </pc:sldChg>
      <pc:sldChg chg="addSp delSp modSp add mod">
        <pc:chgData name="Mahitha Borra" userId="fe8f6700-4733-4cfa-8fc4-100757a70552" providerId="ADAL" clId="{FA42B5C1-6C4A-4A4D-A206-F79AD253D82C}" dt="2025-04-27T23:36:53.612" v="233" actId="21"/>
        <pc:sldMkLst>
          <pc:docMk/>
          <pc:sldMk cId="3868006252" sldId="456"/>
        </pc:sldMkLst>
      </pc:sldChg>
      <pc:sldChg chg="addSp delSp modSp add mod">
        <pc:chgData name="Mahitha Borra" userId="fe8f6700-4733-4cfa-8fc4-100757a70552" providerId="ADAL" clId="{FA42B5C1-6C4A-4A4D-A206-F79AD253D82C}" dt="2025-04-27T23:36:58.955" v="234" actId="478"/>
        <pc:sldMkLst>
          <pc:docMk/>
          <pc:sldMk cId="1924244222" sldId="457"/>
        </pc:sldMkLst>
      </pc:sldChg>
      <pc:sldChg chg="add del">
        <pc:chgData name="Mahitha Borra" userId="fe8f6700-4733-4cfa-8fc4-100757a70552" providerId="ADAL" clId="{FA42B5C1-6C4A-4A4D-A206-F79AD253D82C}" dt="2025-04-27T23:35:47.610" v="211" actId="2890"/>
        <pc:sldMkLst>
          <pc:docMk/>
          <pc:sldMk cId="2333855602" sldId="457"/>
        </pc:sldMkLst>
      </pc:sldChg>
      <pc:sldChg chg="addSp modSp add mod">
        <pc:chgData name="Mahitha Borra" userId="fe8f6700-4733-4cfa-8fc4-100757a70552" providerId="ADAL" clId="{FA42B5C1-6C4A-4A4D-A206-F79AD253D82C}" dt="2025-04-27T23:37:15.793" v="247" actId="20577"/>
        <pc:sldMkLst>
          <pc:docMk/>
          <pc:sldMk cId="2877373279" sldId="460"/>
        </pc:sldMkLst>
      </pc:sldChg>
      <pc:sldChg chg="add del">
        <pc:chgData name="Mahitha Borra" userId="fe8f6700-4733-4cfa-8fc4-100757a70552" providerId="ADAL" clId="{FA42B5C1-6C4A-4A4D-A206-F79AD253D82C}" dt="2025-04-27T23:38:19.163" v="254" actId="2696"/>
        <pc:sldMkLst>
          <pc:docMk/>
          <pc:sldMk cId="0" sldId="461"/>
        </pc:sldMkLst>
      </pc:sldChg>
      <pc:sldChg chg="addSp delSp modSp add mod">
        <pc:chgData name="Mahitha Borra" userId="fe8f6700-4733-4cfa-8fc4-100757a70552" providerId="ADAL" clId="{FA42B5C1-6C4A-4A4D-A206-F79AD253D82C}" dt="2025-04-27T23:39:45.078" v="276" actId="207"/>
        <pc:sldMkLst>
          <pc:docMk/>
          <pc:sldMk cId="4170040057" sldId="461"/>
        </pc:sldMkLst>
      </pc:sldChg>
      <pc:sldChg chg="add del">
        <pc:chgData name="Mahitha Borra" userId="fe8f6700-4733-4cfa-8fc4-100757a70552" providerId="ADAL" clId="{FA42B5C1-6C4A-4A4D-A206-F79AD253D82C}" dt="2025-04-27T23:38:16.692" v="253" actId="2890"/>
        <pc:sldMkLst>
          <pc:docMk/>
          <pc:sldMk cId="120312680" sldId="462"/>
        </pc:sldMkLst>
      </pc:sldChg>
      <pc:sldChg chg="addSp delSp modSp add mod">
        <pc:chgData name="Mahitha Borra" userId="fe8f6700-4733-4cfa-8fc4-100757a70552" providerId="ADAL" clId="{FA42B5C1-6C4A-4A4D-A206-F79AD253D82C}" dt="2025-04-28T00:45:58.055" v="644" actId="20577"/>
        <pc:sldMkLst>
          <pc:docMk/>
          <pc:sldMk cId="2843962684" sldId="462"/>
        </pc:sldMkLst>
      </pc:sldChg>
      <pc:sldChg chg="modSp mod">
        <pc:chgData name="Mahitha Borra" userId="fe8f6700-4733-4cfa-8fc4-100757a70552" providerId="ADAL" clId="{FA42B5C1-6C4A-4A4D-A206-F79AD253D82C}" dt="2025-04-28T01:07:31.897" v="703" actId="1076"/>
        <pc:sldMkLst>
          <pc:docMk/>
          <pc:sldMk cId="3471601011" sldId="463"/>
        </pc:sldMkLst>
      </pc:sldChg>
      <pc:sldChg chg="addSp delSp modSp add mod ord">
        <pc:chgData name="Mahitha Borra" userId="fe8f6700-4733-4cfa-8fc4-100757a70552" providerId="ADAL" clId="{FA42B5C1-6C4A-4A4D-A206-F79AD253D82C}" dt="2025-04-27T23:43:14.327" v="359" actId="1076"/>
        <pc:sldMkLst>
          <pc:docMk/>
          <pc:sldMk cId="153068811" sldId="464"/>
        </pc:sldMkLst>
      </pc:sldChg>
      <pc:sldChg chg="addSp modSp add mod">
        <pc:chgData name="Mahitha Borra" userId="fe8f6700-4733-4cfa-8fc4-100757a70552" providerId="ADAL" clId="{FA42B5C1-6C4A-4A4D-A206-F79AD253D82C}" dt="2025-04-28T00:45:43.380" v="642" actId="20577"/>
        <pc:sldMkLst>
          <pc:docMk/>
          <pc:sldMk cId="3253689280" sldId="465"/>
        </pc:sldMkLst>
      </pc:sldChg>
      <pc:sldChg chg="addSp delSp modSp add mod ord">
        <pc:chgData name="Mahitha Borra" userId="fe8f6700-4733-4cfa-8fc4-100757a70552" providerId="ADAL" clId="{FA42B5C1-6C4A-4A4D-A206-F79AD253D82C}" dt="2025-04-28T00:06:00.474" v="449"/>
        <pc:sldMkLst>
          <pc:docMk/>
          <pc:sldMk cId="656034071" sldId="466"/>
        </pc:sldMkLst>
      </pc:sldChg>
      <pc:sldChg chg="addSp delSp modSp add mod ord modClrScheme chgLayout">
        <pc:chgData name="Mahitha Borra" userId="fe8f6700-4733-4cfa-8fc4-100757a70552" providerId="ADAL" clId="{FA42B5C1-6C4A-4A4D-A206-F79AD253D82C}" dt="2025-04-28T01:07:07.212" v="695" actId="20578"/>
        <pc:sldMkLst>
          <pc:docMk/>
          <pc:sldMk cId="1629675596" sldId="467"/>
        </pc:sldMkLst>
      </pc:sldChg>
      <pc:sldChg chg="modSp mod">
        <pc:chgData name="Mahitha Borra" userId="fe8f6700-4733-4cfa-8fc4-100757a70552" providerId="ADAL" clId="{FA42B5C1-6C4A-4A4D-A206-F79AD253D82C}" dt="2025-04-28T01:00:10.466" v="646" actId="14100"/>
        <pc:sldMkLst>
          <pc:docMk/>
          <pc:sldMk cId="715079880" sldId="468"/>
        </pc:sldMkLst>
      </pc:sldChg>
      <pc:sldMasterChg chg="delSldLayout">
        <pc:chgData name="Mahitha Borra" userId="fe8f6700-4733-4cfa-8fc4-100757a70552" providerId="ADAL" clId="{FA42B5C1-6C4A-4A4D-A206-F79AD253D82C}" dt="2025-04-27T23:39:57.130" v="277" actId="2696"/>
        <pc:sldMasterMkLst>
          <pc:docMk/>
          <pc:sldMasterMk cId="982772067" sldId="2147483661"/>
        </pc:sldMasterMkLst>
        <pc:sldLayoutChg chg="del">
          <pc:chgData name="Mahitha Borra" userId="fe8f6700-4733-4cfa-8fc4-100757a70552" providerId="ADAL" clId="{FA42B5C1-6C4A-4A4D-A206-F79AD253D82C}" dt="2025-04-27T23:39:57.130" v="277" actId="2696"/>
          <pc:sldLayoutMkLst>
            <pc:docMk/>
            <pc:sldMasterMk cId="982772067" sldId="2147483661"/>
            <pc:sldLayoutMk cId="2356687697" sldId="2147483674"/>
          </pc:sldLayoutMkLst>
        </pc:sldLayoutChg>
        <pc:sldLayoutChg chg="del">
          <pc:chgData name="Mahitha Borra" userId="fe8f6700-4733-4cfa-8fc4-100757a70552" providerId="ADAL" clId="{FA42B5C1-6C4A-4A4D-A206-F79AD253D82C}" dt="2025-04-27T23:37:45.514" v="249" actId="2696"/>
          <pc:sldLayoutMkLst>
            <pc:docMk/>
            <pc:sldMasterMk cId="982772067" sldId="2147483661"/>
            <pc:sldLayoutMk cId="3915439773" sldId="2147483674"/>
          </pc:sldLayoutMkLst>
        </pc:sldLayoutChg>
      </pc:sldMasterChg>
    </pc:docChg>
  </pc:docChgLst>
  <pc:docChgLst>
    <pc:chgData name="Mahitha Borra" userId="fe8f6700-4733-4cfa-8fc4-100757a70552" providerId="ADAL" clId="{AC230459-0919-664A-88D1-BDC9FCB70228}"/>
    <pc:docChg chg="custSel addSld modSld">
      <pc:chgData name="Mahitha Borra" userId="fe8f6700-4733-4cfa-8fc4-100757a70552" providerId="ADAL" clId="{AC230459-0919-664A-88D1-BDC9FCB70228}" dt="2025-04-30T00:39:56.301" v="17" actId="1076"/>
      <pc:docMkLst>
        <pc:docMk/>
      </pc:docMkLst>
      <pc:sldChg chg="modSp mod">
        <pc:chgData name="Mahitha Borra" userId="fe8f6700-4733-4cfa-8fc4-100757a70552" providerId="ADAL" clId="{AC230459-0919-664A-88D1-BDC9FCB70228}" dt="2025-04-30T00:39:56.301" v="17" actId="1076"/>
        <pc:sldMkLst>
          <pc:docMk/>
          <pc:sldMk cId="2759961495" sldId="447"/>
        </pc:sldMkLst>
        <pc:spChg chg="mod">
          <ac:chgData name="Mahitha Borra" userId="fe8f6700-4733-4cfa-8fc4-100757a70552" providerId="ADAL" clId="{AC230459-0919-664A-88D1-BDC9FCB70228}" dt="2025-04-30T00:39:56.301" v="17" actId="1076"/>
          <ac:spMkLst>
            <pc:docMk/>
            <pc:sldMk cId="2759961495" sldId="447"/>
            <ac:spMk id="2" creationId="{774A894E-9BD7-36ED-8A95-E501F311470D}"/>
          </ac:spMkLst>
        </pc:spChg>
      </pc:sldChg>
      <pc:sldChg chg="addSp delSp modSp mod">
        <pc:chgData name="Mahitha Borra" userId="fe8f6700-4733-4cfa-8fc4-100757a70552" providerId="ADAL" clId="{AC230459-0919-664A-88D1-BDC9FCB70228}" dt="2025-04-30T00:37:58.330" v="7" actId="1076"/>
        <pc:sldMkLst>
          <pc:docMk/>
          <pc:sldMk cId="1604801766" sldId="451"/>
        </pc:sldMkLst>
        <pc:spChg chg="mod">
          <ac:chgData name="Mahitha Borra" userId="fe8f6700-4733-4cfa-8fc4-100757a70552" providerId="ADAL" clId="{AC230459-0919-664A-88D1-BDC9FCB70228}" dt="2025-04-30T00:37:58.330" v="7" actId="1076"/>
          <ac:spMkLst>
            <pc:docMk/>
            <pc:sldMk cId="1604801766" sldId="451"/>
            <ac:spMk id="2" creationId="{491DA4BE-73C5-B75D-C596-21EF8A5EFE41}"/>
          </ac:spMkLst>
        </pc:spChg>
        <pc:spChg chg="add mod">
          <ac:chgData name="Mahitha Borra" userId="fe8f6700-4733-4cfa-8fc4-100757a70552" providerId="ADAL" clId="{AC230459-0919-664A-88D1-BDC9FCB70228}" dt="2025-04-30T00:37:55.242" v="6"/>
          <ac:spMkLst>
            <pc:docMk/>
            <pc:sldMk cId="1604801766" sldId="451"/>
            <ac:spMk id="7" creationId="{1F6629A9-4A60-0D21-E56D-9D17FEFB1937}"/>
          </ac:spMkLst>
        </pc:spChg>
        <pc:spChg chg="add mod">
          <ac:chgData name="Mahitha Borra" userId="fe8f6700-4733-4cfa-8fc4-100757a70552" providerId="ADAL" clId="{AC230459-0919-664A-88D1-BDC9FCB70228}" dt="2025-04-30T00:37:55.242" v="6"/>
          <ac:spMkLst>
            <pc:docMk/>
            <pc:sldMk cId="1604801766" sldId="451"/>
            <ac:spMk id="8" creationId="{7EE2721E-2451-78A0-758F-267F847DA849}"/>
          </ac:spMkLst>
        </pc:spChg>
        <pc:spChg chg="del">
          <ac:chgData name="Mahitha Borra" userId="fe8f6700-4733-4cfa-8fc4-100757a70552" providerId="ADAL" clId="{AC230459-0919-664A-88D1-BDC9FCB70228}" dt="2025-04-30T00:37:51.640" v="2" actId="478"/>
          <ac:spMkLst>
            <pc:docMk/>
            <pc:sldMk cId="1604801766" sldId="451"/>
            <ac:spMk id="9" creationId="{8C6E610C-4390-A01C-3212-D5A581CE8D01}"/>
          </ac:spMkLst>
        </pc:spChg>
        <pc:spChg chg="del mod">
          <ac:chgData name="Mahitha Borra" userId="fe8f6700-4733-4cfa-8fc4-100757a70552" providerId="ADAL" clId="{AC230459-0919-664A-88D1-BDC9FCB70228}" dt="2025-04-30T00:37:53.813" v="4" actId="478"/>
          <ac:spMkLst>
            <pc:docMk/>
            <pc:sldMk cId="1604801766" sldId="451"/>
            <ac:spMk id="11" creationId="{F94052DB-7915-8619-981B-78D0AE44AF47}"/>
          </ac:spMkLst>
        </pc:spChg>
        <pc:picChg chg="del">
          <ac:chgData name="Mahitha Borra" userId="fe8f6700-4733-4cfa-8fc4-100757a70552" providerId="ADAL" clId="{AC230459-0919-664A-88D1-BDC9FCB70228}" dt="2025-04-30T00:37:50.811" v="1" actId="478"/>
          <ac:picMkLst>
            <pc:docMk/>
            <pc:sldMk cId="1604801766" sldId="451"/>
            <ac:picMk id="3" creationId="{59E3C0EE-C035-4A52-A009-F10A4BE62B72}"/>
          </ac:picMkLst>
        </pc:picChg>
        <pc:picChg chg="del">
          <ac:chgData name="Mahitha Borra" userId="fe8f6700-4733-4cfa-8fc4-100757a70552" providerId="ADAL" clId="{AC230459-0919-664A-88D1-BDC9FCB70228}" dt="2025-04-30T00:37:54.601" v="5" actId="478"/>
          <ac:picMkLst>
            <pc:docMk/>
            <pc:sldMk cId="1604801766" sldId="451"/>
            <ac:picMk id="4" creationId="{0820C29B-6FD3-67F9-2B81-9C1928502C82}"/>
          </ac:picMkLst>
        </pc:picChg>
        <pc:picChg chg="add mod">
          <ac:chgData name="Mahitha Borra" userId="fe8f6700-4733-4cfa-8fc4-100757a70552" providerId="ADAL" clId="{AC230459-0919-664A-88D1-BDC9FCB70228}" dt="2025-04-30T00:37:55.242" v="6"/>
          <ac:picMkLst>
            <pc:docMk/>
            <pc:sldMk cId="1604801766" sldId="451"/>
            <ac:picMk id="5" creationId="{DF8F313C-3669-13EE-826C-FDD0432B53A6}"/>
          </ac:picMkLst>
        </pc:picChg>
        <pc:picChg chg="add mod">
          <ac:chgData name="Mahitha Borra" userId="fe8f6700-4733-4cfa-8fc4-100757a70552" providerId="ADAL" clId="{AC230459-0919-664A-88D1-BDC9FCB70228}" dt="2025-04-30T00:37:55.242" v="6"/>
          <ac:picMkLst>
            <pc:docMk/>
            <pc:sldMk cId="1604801766" sldId="451"/>
            <ac:picMk id="6" creationId="{1287E68F-E40E-86C2-3799-38BCE5F6A9EF}"/>
          </ac:picMkLst>
        </pc:picChg>
      </pc:sldChg>
      <pc:sldChg chg="modSp mod">
        <pc:chgData name="Mahitha Borra" userId="fe8f6700-4733-4cfa-8fc4-100757a70552" providerId="ADAL" clId="{AC230459-0919-664A-88D1-BDC9FCB70228}" dt="2025-04-30T00:39:38.295" v="16" actId="1076"/>
        <pc:sldMkLst>
          <pc:docMk/>
          <pc:sldMk cId="2530099855" sldId="453"/>
        </pc:sldMkLst>
        <pc:spChg chg="mod">
          <ac:chgData name="Mahitha Borra" userId="fe8f6700-4733-4cfa-8fc4-100757a70552" providerId="ADAL" clId="{AC230459-0919-664A-88D1-BDC9FCB70228}" dt="2025-04-30T00:39:38.295" v="16" actId="1076"/>
          <ac:spMkLst>
            <pc:docMk/>
            <pc:sldMk cId="2530099855" sldId="453"/>
            <ac:spMk id="2" creationId="{1C5D8CED-0845-A7BD-5C2E-9CC747638400}"/>
          </ac:spMkLst>
        </pc:spChg>
        <pc:spChg chg="mod">
          <ac:chgData name="Mahitha Borra" userId="fe8f6700-4733-4cfa-8fc4-100757a70552" providerId="ADAL" clId="{AC230459-0919-664A-88D1-BDC9FCB70228}" dt="2025-04-30T00:39:09.923" v="15" actId="1076"/>
          <ac:spMkLst>
            <pc:docMk/>
            <pc:sldMk cId="2530099855" sldId="453"/>
            <ac:spMk id="12" creationId="{00A3672C-400D-0955-5A2D-B2968EADEBAF}"/>
          </ac:spMkLst>
        </pc:spChg>
        <pc:picChg chg="mod">
          <ac:chgData name="Mahitha Borra" userId="fe8f6700-4733-4cfa-8fc4-100757a70552" providerId="ADAL" clId="{AC230459-0919-664A-88D1-BDC9FCB70228}" dt="2025-04-30T00:39:08.397" v="14" actId="1076"/>
          <ac:picMkLst>
            <pc:docMk/>
            <pc:sldMk cId="2530099855" sldId="453"/>
            <ac:picMk id="5" creationId="{2C10D93D-82CF-4F8A-6C86-45B0AA90C940}"/>
          </ac:picMkLst>
        </pc:picChg>
      </pc:sldChg>
      <pc:sldChg chg="modSp add mod">
        <pc:chgData name="Mahitha Borra" userId="fe8f6700-4733-4cfa-8fc4-100757a70552" providerId="ADAL" clId="{AC230459-0919-664A-88D1-BDC9FCB70228}" dt="2025-04-30T00:38:39.825" v="12" actId="1076"/>
        <pc:sldMkLst>
          <pc:docMk/>
          <pc:sldMk cId="1376901587" sldId="460"/>
        </pc:sldMkLst>
        <pc:spChg chg="mod">
          <ac:chgData name="Mahitha Borra" userId="fe8f6700-4733-4cfa-8fc4-100757a70552" providerId="ADAL" clId="{AC230459-0919-664A-88D1-BDC9FCB70228}" dt="2025-04-30T00:38:39.825" v="12" actId="1076"/>
          <ac:spMkLst>
            <pc:docMk/>
            <pc:sldMk cId="1376901587" sldId="460"/>
            <ac:spMk id="2" creationId="{D2C8B821-6BD5-C49C-5A71-33B270A406F4}"/>
          </ac:spMkLst>
        </pc:spChg>
        <pc:spChg chg="mod">
          <ac:chgData name="Mahitha Borra" userId="fe8f6700-4733-4cfa-8fc4-100757a70552" providerId="ADAL" clId="{AC230459-0919-664A-88D1-BDC9FCB70228}" dt="2025-04-30T00:38:32.740" v="9" actId="1076"/>
          <ac:spMkLst>
            <pc:docMk/>
            <pc:sldMk cId="1376901587" sldId="460"/>
            <ac:spMk id="9" creationId="{22352EEC-2545-7C28-1D46-27A71FF66E81}"/>
          </ac:spMkLst>
        </pc:spChg>
        <pc:spChg chg="mod">
          <ac:chgData name="Mahitha Borra" userId="fe8f6700-4733-4cfa-8fc4-100757a70552" providerId="ADAL" clId="{AC230459-0919-664A-88D1-BDC9FCB70228}" dt="2025-04-30T00:38:37.363" v="11" actId="1076"/>
          <ac:spMkLst>
            <pc:docMk/>
            <pc:sldMk cId="1376901587" sldId="460"/>
            <ac:spMk id="11" creationId="{79EBC643-6C97-2B2D-5E49-75CAA49DB4B3}"/>
          </ac:spMkLst>
        </pc:spChg>
        <pc:picChg chg="mod">
          <ac:chgData name="Mahitha Borra" userId="fe8f6700-4733-4cfa-8fc4-100757a70552" providerId="ADAL" clId="{AC230459-0919-664A-88D1-BDC9FCB70228}" dt="2025-04-30T00:38:31.149" v="8" actId="1076"/>
          <ac:picMkLst>
            <pc:docMk/>
            <pc:sldMk cId="1376901587" sldId="460"/>
            <ac:picMk id="3" creationId="{BCB58ACA-38DB-1D91-61EE-C5FB6A217448}"/>
          </ac:picMkLst>
        </pc:picChg>
        <pc:picChg chg="mod">
          <ac:chgData name="Mahitha Borra" userId="fe8f6700-4733-4cfa-8fc4-100757a70552" providerId="ADAL" clId="{AC230459-0919-664A-88D1-BDC9FCB70228}" dt="2025-04-30T00:38:33.659" v="10" actId="1076"/>
          <ac:picMkLst>
            <pc:docMk/>
            <pc:sldMk cId="1376901587" sldId="460"/>
            <ac:picMk id="4" creationId="{1B8371DF-2EBA-009C-050E-79FFA53D918E}"/>
          </ac:picMkLst>
        </pc:picChg>
      </pc:sldChg>
    </pc:docChg>
  </pc:docChgLst>
  <pc:docChgLst>
    <pc:chgData name="Ruudra Patel" userId="S::rpatel343@student.gsu.edu::c71c0789-337b-466e-b62d-794630b8519d" providerId="AD" clId="Web-{E18DA2B4-C9BA-F14F-CD26-03A8DC40FDDB}"/>
    <pc:docChg chg="addSld delSld modSld sldOrd">
      <pc:chgData name="Ruudra Patel" userId="S::rpatel343@student.gsu.edu::c71c0789-337b-466e-b62d-794630b8519d" providerId="AD" clId="Web-{E18DA2B4-C9BA-F14F-CD26-03A8DC40FDDB}" dt="2025-03-03T04:00:06.959" v="338" actId="20577"/>
      <pc:docMkLst>
        <pc:docMk/>
      </pc:docMkLst>
      <pc:sldChg chg="addSp delSp modSp ord">
        <pc:chgData name="Ruudra Patel" userId="S::rpatel343@student.gsu.edu::c71c0789-337b-466e-b62d-794630b8519d" providerId="AD" clId="Web-{E18DA2B4-C9BA-F14F-CD26-03A8DC40FDDB}" dt="2025-03-03T03:58:13.174" v="325" actId="1076"/>
        <pc:sldMkLst>
          <pc:docMk/>
          <pc:sldMk cId="1280116343" sldId="425"/>
        </pc:sldMkLst>
      </pc:sldChg>
      <pc:sldChg chg="addSp modSp new mod modClrScheme chgLayout">
        <pc:chgData name="Ruudra Patel" userId="S::rpatel343@student.gsu.edu::c71c0789-337b-466e-b62d-794630b8519d" providerId="AD" clId="Web-{E18DA2B4-C9BA-F14F-CD26-03A8DC40FDDB}" dt="2025-03-03T03:59:29.458" v="333" actId="1076"/>
        <pc:sldMkLst>
          <pc:docMk/>
          <pc:sldMk cId="2481427854" sldId="431"/>
        </pc:sldMkLst>
      </pc:sldChg>
      <pc:sldChg chg="addSp delSp modSp new mod modClrScheme chgLayout">
        <pc:chgData name="Ruudra Patel" userId="S::rpatel343@student.gsu.edu::c71c0789-337b-466e-b62d-794630b8519d" providerId="AD" clId="Web-{E18DA2B4-C9BA-F14F-CD26-03A8DC40FDDB}" dt="2025-03-03T02:39:44.261" v="122" actId="20577"/>
        <pc:sldMkLst>
          <pc:docMk/>
          <pc:sldMk cId="3673947900" sldId="432"/>
        </pc:sldMkLst>
      </pc:sldChg>
      <pc:sldChg chg="addSp modSp add replId">
        <pc:chgData name="Ruudra Patel" userId="S::rpatel343@student.gsu.edu::c71c0789-337b-466e-b62d-794630b8519d" providerId="AD" clId="Web-{E18DA2B4-C9BA-F14F-CD26-03A8DC40FDDB}" dt="2025-03-03T02:40:00.261" v="133" actId="20577"/>
        <pc:sldMkLst>
          <pc:docMk/>
          <pc:sldMk cId="3410184252" sldId="433"/>
        </pc:sldMkLst>
      </pc:sldChg>
      <pc:sldChg chg="addSp modSp add replId">
        <pc:chgData name="Ruudra Patel" userId="S::rpatel343@student.gsu.edu::c71c0789-337b-466e-b62d-794630b8519d" providerId="AD" clId="Web-{E18DA2B4-C9BA-F14F-CD26-03A8DC40FDDB}" dt="2025-03-03T02:40:28.059" v="147" actId="20577"/>
        <pc:sldMkLst>
          <pc:docMk/>
          <pc:sldMk cId="1824649310" sldId="434"/>
        </pc:sldMkLst>
      </pc:sldChg>
      <pc:sldChg chg="modSp new">
        <pc:chgData name="Ruudra Patel" userId="S::rpatel343@student.gsu.edu::c71c0789-337b-466e-b62d-794630b8519d" providerId="AD" clId="Web-{E18DA2B4-C9BA-F14F-CD26-03A8DC40FDDB}" dt="2025-03-03T04:00:06.959" v="338" actId="20577"/>
        <pc:sldMkLst>
          <pc:docMk/>
          <pc:sldMk cId="1789891331" sldId="435"/>
        </pc:sldMkLst>
      </pc:sldChg>
      <pc:sldChg chg="modSp add replId">
        <pc:chgData name="Ruudra Patel" userId="S::rpatel343@student.gsu.edu::c71c0789-337b-466e-b62d-794630b8519d" providerId="AD" clId="Web-{E18DA2B4-C9BA-F14F-CD26-03A8DC40FDDB}" dt="2025-03-03T03:55:54.793" v="301" actId="1076"/>
        <pc:sldMkLst>
          <pc:docMk/>
          <pc:sldMk cId="734872942" sldId="436"/>
        </pc:sldMkLst>
      </pc:sldChg>
      <pc:sldChg chg="addSp delSp modSp add replId">
        <pc:chgData name="Ruudra Patel" userId="S::rpatel343@student.gsu.edu::c71c0789-337b-466e-b62d-794630b8519d" providerId="AD" clId="Web-{E18DA2B4-C9BA-F14F-CD26-03A8DC40FDDB}" dt="2025-03-03T03:56:15.075" v="307" actId="1076"/>
        <pc:sldMkLst>
          <pc:docMk/>
          <pc:sldMk cId="3374512496" sldId="437"/>
        </pc:sldMkLst>
      </pc:sldChg>
      <pc:sldChg chg="modSp add del replId">
        <pc:chgData name="Ruudra Patel" userId="S::rpatel343@student.gsu.edu::c71c0789-337b-466e-b62d-794630b8519d" providerId="AD" clId="Web-{E18DA2B4-C9BA-F14F-CD26-03A8DC40FDDB}" dt="2025-03-03T03:49:46.259" v="211"/>
        <pc:sldMkLst>
          <pc:docMk/>
          <pc:sldMk cId="2639469852" sldId="438"/>
        </pc:sldMkLst>
      </pc:sldChg>
      <pc:sldChg chg="modSp add del replId">
        <pc:chgData name="Ruudra Patel" userId="S::rpatel343@student.gsu.edu::c71c0789-337b-466e-b62d-794630b8519d" providerId="AD" clId="Web-{E18DA2B4-C9BA-F14F-CD26-03A8DC40FDDB}" dt="2025-03-03T03:54:38.290" v="278"/>
        <pc:sldMkLst>
          <pc:docMk/>
          <pc:sldMk cId="337935749" sldId="439"/>
        </pc:sldMkLst>
      </pc:sldChg>
      <pc:sldChg chg="modSp add replId">
        <pc:chgData name="Ruudra Patel" userId="S::rpatel343@student.gsu.edu::c71c0789-337b-466e-b62d-794630b8519d" providerId="AD" clId="Web-{E18DA2B4-C9BA-F14F-CD26-03A8DC40FDDB}" dt="2025-03-03T03:51:43.908" v="242" actId="20577"/>
        <pc:sldMkLst>
          <pc:docMk/>
          <pc:sldMk cId="4273773367" sldId="440"/>
        </pc:sldMkLst>
      </pc:sldChg>
    </pc:docChg>
  </pc:docChgLst>
  <pc:docChgLst>
    <pc:chgData name="Mahitha Borra" userId="fe8f6700-4733-4cfa-8fc4-100757a70552" providerId="ADAL" clId="{1290781A-E233-7144-BA25-9CC40E6450C3}"/>
    <pc:docChg chg="undo custSel addSld delSld modSld sldOrd">
      <pc:chgData name="Mahitha Borra" userId="fe8f6700-4733-4cfa-8fc4-100757a70552" providerId="ADAL" clId="{1290781A-E233-7144-BA25-9CC40E6450C3}" dt="2025-04-28T23:51:58.592" v="1940" actId="14100"/>
      <pc:docMkLst>
        <pc:docMk/>
      </pc:docMkLst>
      <pc:sldChg chg="addSp delSp modSp mod">
        <pc:chgData name="Mahitha Borra" userId="fe8f6700-4733-4cfa-8fc4-100757a70552" providerId="ADAL" clId="{1290781A-E233-7144-BA25-9CC40E6450C3}" dt="2025-04-28T21:47:14.969" v="949" actId="1076"/>
        <pc:sldMkLst>
          <pc:docMk/>
          <pc:sldMk cId="294740137" sldId="257"/>
        </pc:sldMkLst>
        <pc:spChg chg="mod">
          <ac:chgData name="Mahitha Borra" userId="fe8f6700-4733-4cfa-8fc4-100757a70552" providerId="ADAL" clId="{1290781A-E233-7144-BA25-9CC40E6450C3}" dt="2025-04-28T21:12:27.705" v="113" actId="255"/>
          <ac:spMkLst>
            <pc:docMk/>
            <pc:sldMk cId="294740137" sldId="257"/>
            <ac:spMk id="2" creationId="{00000000-0000-0000-0000-000000000000}"/>
          </ac:spMkLst>
        </pc:spChg>
        <pc:spChg chg="add mod">
          <ac:chgData name="Mahitha Borra" userId="fe8f6700-4733-4cfa-8fc4-100757a70552" providerId="ADAL" clId="{1290781A-E233-7144-BA25-9CC40E6450C3}" dt="2025-04-28T21:47:14.969" v="949" actId="1076"/>
          <ac:spMkLst>
            <pc:docMk/>
            <pc:sldMk cId="294740137" sldId="257"/>
            <ac:spMk id="6" creationId="{89B8EEB8-EF12-82F2-C853-01023B8E0AF6}"/>
          </ac:spMkLst>
        </pc:spChg>
      </pc:sldChg>
      <pc:sldChg chg="del">
        <pc:chgData name="Mahitha Borra" userId="fe8f6700-4733-4cfa-8fc4-100757a70552" providerId="ADAL" clId="{1290781A-E233-7144-BA25-9CC40E6450C3}" dt="2025-04-28T16:39:44.884" v="2" actId="2696"/>
        <pc:sldMkLst>
          <pc:docMk/>
          <pc:sldMk cId="0" sldId="265"/>
        </pc:sldMkLst>
      </pc:sldChg>
      <pc:sldChg chg="del">
        <pc:chgData name="Mahitha Borra" userId="fe8f6700-4733-4cfa-8fc4-100757a70552" providerId="ADAL" clId="{1290781A-E233-7144-BA25-9CC40E6450C3}" dt="2025-04-28T16:39:46.883" v="10" actId="2696"/>
        <pc:sldMkLst>
          <pc:docMk/>
          <pc:sldMk cId="2517968878" sldId="349"/>
        </pc:sldMkLst>
      </pc:sldChg>
      <pc:sldChg chg="add ord">
        <pc:chgData name="Mahitha Borra" userId="fe8f6700-4733-4cfa-8fc4-100757a70552" providerId="ADAL" clId="{1290781A-E233-7144-BA25-9CC40E6450C3}" dt="2025-04-28T16:40:05.838" v="23" actId="20578"/>
        <pc:sldMkLst>
          <pc:docMk/>
          <pc:sldMk cId="4257304377" sldId="393"/>
        </pc:sldMkLst>
      </pc:sldChg>
      <pc:sldChg chg="addSp delSp modSp add mod">
        <pc:chgData name="Mahitha Borra" userId="fe8f6700-4733-4cfa-8fc4-100757a70552" providerId="ADAL" clId="{1290781A-E233-7144-BA25-9CC40E6450C3}" dt="2025-04-28T23:19:06.813" v="1803" actId="1076"/>
        <pc:sldMkLst>
          <pc:docMk/>
          <pc:sldMk cId="1280116343" sldId="425"/>
        </pc:sldMkLst>
        <pc:spChg chg="mod">
          <ac:chgData name="Mahitha Borra" userId="fe8f6700-4733-4cfa-8fc4-100757a70552" providerId="ADAL" clId="{1290781A-E233-7144-BA25-9CC40E6450C3}" dt="2025-04-28T21:36:22.180" v="777" actId="20577"/>
          <ac:spMkLst>
            <pc:docMk/>
            <pc:sldMk cId="1280116343" sldId="425"/>
            <ac:spMk id="2" creationId="{0515DEC7-2051-790A-AD5D-F93D4CEE4B12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2" creationId="{B280338C-027F-2D91-7CC0-DC8AA4EDFDBF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3" creationId="{3D0732FC-DEDF-96DC-1D5A-FA5B4E31F366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4" creationId="{A1E4957E-910C-9B95-BB73-B41F4ED8CF8A}"/>
          </ac:spMkLst>
        </pc:spChg>
        <pc:spChg chg="add mod">
          <ac:chgData name="Mahitha Borra" userId="fe8f6700-4733-4cfa-8fc4-100757a70552" providerId="ADAL" clId="{1290781A-E233-7144-BA25-9CC40E6450C3}" dt="2025-04-28T23:12:41.974" v="1709" actId="1076"/>
          <ac:spMkLst>
            <pc:docMk/>
            <pc:sldMk cId="1280116343" sldId="425"/>
            <ac:spMk id="15" creationId="{6984E164-875D-321E-EA46-B34A7CBE358C}"/>
          </ac:spMkLst>
        </pc:spChg>
        <pc:spChg chg="add mod">
          <ac:chgData name="Mahitha Borra" userId="fe8f6700-4733-4cfa-8fc4-100757a70552" providerId="ADAL" clId="{1290781A-E233-7144-BA25-9CC40E6450C3}" dt="2025-04-28T23:12:35.199" v="1708" actId="1076"/>
          <ac:spMkLst>
            <pc:docMk/>
            <pc:sldMk cId="1280116343" sldId="425"/>
            <ac:spMk id="17" creationId="{59105F27-8CC5-16CE-24F5-C65B6C6E416E}"/>
          </ac:spMkLst>
        </pc:spChg>
        <pc:spChg chg="add mod">
          <ac:chgData name="Mahitha Borra" userId="fe8f6700-4733-4cfa-8fc4-100757a70552" providerId="ADAL" clId="{1290781A-E233-7144-BA25-9CC40E6450C3}" dt="2025-04-28T23:12:44.584" v="1710" actId="1076"/>
          <ac:spMkLst>
            <pc:docMk/>
            <pc:sldMk cId="1280116343" sldId="425"/>
            <ac:spMk id="18" creationId="{868DC1BE-8D3D-4453-656D-522B39DDA9E4}"/>
          </ac:spMkLst>
        </pc:spChg>
        <pc:picChg chg="mod">
          <ac:chgData name="Mahitha Borra" userId="fe8f6700-4733-4cfa-8fc4-100757a70552" providerId="ADAL" clId="{1290781A-E233-7144-BA25-9CC40E6450C3}" dt="2025-04-28T23:12:05.903" v="1704" actId="1076"/>
          <ac:picMkLst>
            <pc:docMk/>
            <pc:sldMk cId="1280116343" sldId="425"/>
            <ac:picMk id="3" creationId="{1BDA31B2-E553-EBE1-832B-1E9EBF1DBACB}"/>
          </ac:picMkLst>
        </pc:picChg>
        <pc:picChg chg="mod">
          <ac:chgData name="Mahitha Borra" userId="fe8f6700-4733-4cfa-8fc4-100757a70552" providerId="ADAL" clId="{1290781A-E233-7144-BA25-9CC40E6450C3}" dt="2025-04-28T23:18:45.739" v="1791" actId="1076"/>
          <ac:picMkLst>
            <pc:docMk/>
            <pc:sldMk cId="1280116343" sldId="425"/>
            <ac:picMk id="4" creationId="{7E9ECC89-F5BD-59C5-D5FA-A7593DA99BB1}"/>
          </ac:picMkLst>
        </pc:picChg>
        <pc:picChg chg="mod">
          <ac:chgData name="Mahitha Borra" userId="fe8f6700-4733-4cfa-8fc4-100757a70552" providerId="ADAL" clId="{1290781A-E233-7144-BA25-9CC40E6450C3}" dt="2025-04-28T23:19:05.142" v="1802" actId="1076"/>
          <ac:picMkLst>
            <pc:docMk/>
            <pc:sldMk cId="1280116343" sldId="425"/>
            <ac:picMk id="5" creationId="{7CE85930-F00D-E74A-68AC-4CF178DCB7B4}"/>
          </ac:picMkLst>
        </pc:picChg>
        <pc:picChg chg="mod">
          <ac:chgData name="Mahitha Borra" userId="fe8f6700-4733-4cfa-8fc4-100757a70552" providerId="ADAL" clId="{1290781A-E233-7144-BA25-9CC40E6450C3}" dt="2025-04-28T23:19:06.813" v="1803" actId="1076"/>
          <ac:picMkLst>
            <pc:docMk/>
            <pc:sldMk cId="1280116343" sldId="425"/>
            <ac:picMk id="8" creationId="{36199881-094D-1844-3DE1-E2FBA68496F5}"/>
          </ac:picMkLst>
        </pc:picChg>
        <pc:picChg chg="add mod">
          <ac:chgData name="Mahitha Borra" userId="fe8f6700-4733-4cfa-8fc4-100757a70552" providerId="ADAL" clId="{1290781A-E233-7144-BA25-9CC40E6450C3}" dt="2025-04-28T21:40:36.337" v="869" actId="1076"/>
          <ac:picMkLst>
            <pc:docMk/>
            <pc:sldMk cId="1280116343" sldId="425"/>
            <ac:picMk id="9" creationId="{2DE4A95B-8B3A-568D-9011-F7CDF836E497}"/>
          </ac:picMkLst>
        </pc:picChg>
        <pc:picChg chg="mod">
          <ac:chgData name="Mahitha Borra" userId="fe8f6700-4733-4cfa-8fc4-100757a70552" providerId="ADAL" clId="{1290781A-E233-7144-BA25-9CC40E6450C3}" dt="2025-04-28T23:18:52.857" v="1794" actId="1076"/>
          <ac:picMkLst>
            <pc:docMk/>
            <pc:sldMk cId="1280116343" sldId="425"/>
            <ac:picMk id="10" creationId="{679FCB62-004A-0A42-DB7F-8A70717D01A7}"/>
          </ac:picMkLst>
        </pc:picChg>
        <pc:picChg chg="mod">
          <ac:chgData name="Mahitha Borra" userId="fe8f6700-4733-4cfa-8fc4-100757a70552" providerId="ADAL" clId="{1290781A-E233-7144-BA25-9CC40E6450C3}" dt="2025-04-28T23:19:03.678" v="1801" actId="1076"/>
          <ac:picMkLst>
            <pc:docMk/>
            <pc:sldMk cId="1280116343" sldId="425"/>
            <ac:picMk id="11" creationId="{D1232425-50A8-57AA-BE08-44E971DEC8A4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16" creationId="{CF339163-FF9E-980A-E6D7-8CBEA4E5B87F}"/>
          </ac:picMkLst>
        </pc:picChg>
        <pc:picChg chg="mod">
          <ac:chgData name="Mahitha Borra" userId="fe8f6700-4733-4cfa-8fc4-100757a70552" providerId="ADAL" clId="{1290781A-E233-7144-BA25-9CC40E6450C3}" dt="2025-04-28T23:18:57.962" v="1798" actId="1076"/>
          <ac:picMkLst>
            <pc:docMk/>
            <pc:sldMk cId="1280116343" sldId="425"/>
            <ac:picMk id="1032" creationId="{B1EC059E-034E-2555-72C7-6B062F576746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2050" creationId="{21BD24A4-5C07-5411-86BB-441076969627}"/>
          </ac:picMkLst>
        </pc:picChg>
        <pc:picChg chg="add mod">
          <ac:chgData name="Mahitha Borra" userId="fe8f6700-4733-4cfa-8fc4-100757a70552" providerId="ADAL" clId="{1290781A-E233-7144-BA25-9CC40E6450C3}" dt="2025-04-28T23:18:54.105" v="1795" actId="1076"/>
          <ac:picMkLst>
            <pc:docMk/>
            <pc:sldMk cId="1280116343" sldId="425"/>
            <ac:picMk id="2054" creationId="{653DFBD7-C911-C37E-A9AF-816F6E863634}"/>
          </ac:picMkLst>
        </pc:picChg>
        <pc:picChg chg="add mod">
          <ac:chgData name="Mahitha Borra" userId="fe8f6700-4733-4cfa-8fc4-100757a70552" providerId="ADAL" clId="{1290781A-E233-7144-BA25-9CC40E6450C3}" dt="2025-04-28T21:40:11.401" v="855" actId="1076"/>
          <ac:picMkLst>
            <pc:docMk/>
            <pc:sldMk cId="1280116343" sldId="425"/>
            <ac:picMk id="2062" creationId="{DDD01E4C-0389-3A78-EAF8-E63D44D5393F}"/>
          </ac:picMkLst>
        </pc:picChg>
        <pc:picChg chg="add mod">
          <ac:chgData name="Mahitha Borra" userId="fe8f6700-4733-4cfa-8fc4-100757a70552" providerId="ADAL" clId="{1290781A-E233-7144-BA25-9CC40E6450C3}" dt="2025-04-28T23:12:35.199" v="1708" actId="1076"/>
          <ac:picMkLst>
            <pc:docMk/>
            <pc:sldMk cId="1280116343" sldId="425"/>
            <ac:picMk id="2066" creationId="{8C93D51D-5D96-3C00-A67E-45D05CE9BE89}"/>
          </ac:picMkLst>
        </pc:picChg>
        <pc:picChg chg="add mod">
          <ac:chgData name="Mahitha Borra" userId="fe8f6700-4733-4cfa-8fc4-100757a70552" providerId="ADAL" clId="{1290781A-E233-7144-BA25-9CC40E6450C3}" dt="2025-04-28T23:18:50.810" v="1793" actId="1076"/>
          <ac:picMkLst>
            <pc:docMk/>
            <pc:sldMk cId="1280116343" sldId="425"/>
            <ac:picMk id="2068" creationId="{6D9E1213-B0DD-0E20-FDA2-C30ED2647FEB}"/>
          </ac:picMkLst>
        </pc:picChg>
        <pc:cxnChg chg="add mod">
          <ac:chgData name="Mahitha Borra" userId="fe8f6700-4733-4cfa-8fc4-100757a70552" providerId="ADAL" clId="{1290781A-E233-7144-BA25-9CC40E6450C3}" dt="2025-04-28T23:12:49.885" v="1712" actId="1076"/>
          <ac:cxnSpMkLst>
            <pc:docMk/>
            <pc:sldMk cId="1280116343" sldId="425"/>
            <ac:cxnSpMk id="24" creationId="{0327979C-BA08-8AED-CF4C-D098C683F111}"/>
          </ac:cxnSpMkLst>
        </pc:cxnChg>
        <pc:cxnChg chg="add mod">
          <ac:chgData name="Mahitha Borra" userId="fe8f6700-4733-4cfa-8fc4-100757a70552" providerId="ADAL" clId="{1290781A-E233-7144-BA25-9CC40E6450C3}" dt="2025-04-28T23:12:47.193" v="1711" actId="1076"/>
          <ac:cxnSpMkLst>
            <pc:docMk/>
            <pc:sldMk cId="1280116343" sldId="425"/>
            <ac:cxnSpMk id="25" creationId="{5C036F9F-F522-A558-1E97-2B2AB889447D}"/>
          </ac:cxnSpMkLst>
        </pc:cxnChg>
      </pc:sldChg>
      <pc:sldChg chg="modSp mod">
        <pc:chgData name="Mahitha Borra" userId="fe8f6700-4733-4cfa-8fc4-100757a70552" providerId="ADAL" clId="{1290781A-E233-7144-BA25-9CC40E6450C3}" dt="2025-04-28T21:26:01.147" v="492" actId="20577"/>
        <pc:sldMkLst>
          <pc:docMk/>
          <pc:sldMk cId="3431520961" sldId="429"/>
        </pc:sldMkLst>
        <pc:spChg chg="mod">
          <ac:chgData name="Mahitha Borra" userId="fe8f6700-4733-4cfa-8fc4-100757a70552" providerId="ADAL" clId="{1290781A-E233-7144-BA25-9CC40E6450C3}" dt="2025-04-28T21:26:01.147" v="492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modSp mod">
        <pc:chgData name="Mahitha Borra" userId="fe8f6700-4733-4cfa-8fc4-100757a70552" providerId="ADAL" clId="{1290781A-E233-7144-BA25-9CC40E6450C3}" dt="2025-04-28T21:30:46.170" v="637" actId="1076"/>
        <pc:sldMkLst>
          <pc:docMk/>
          <pc:sldMk cId="1016618822" sldId="430"/>
        </pc:sldMkLst>
        <pc:spChg chg="mod">
          <ac:chgData name="Mahitha Borra" userId="fe8f6700-4733-4cfa-8fc4-100757a70552" providerId="ADAL" clId="{1290781A-E233-7144-BA25-9CC40E6450C3}" dt="2025-04-28T21:30:46.170" v="637" actId="1076"/>
          <ac:spMkLst>
            <pc:docMk/>
            <pc:sldMk cId="1016618822" sldId="430"/>
            <ac:spMk id="4" creationId="{820ACA83-E190-D7A6-52EF-BD6585E28285}"/>
          </ac:spMkLst>
        </pc:spChg>
      </pc:sldChg>
      <pc:sldChg chg="add del">
        <pc:chgData name="Mahitha Borra" userId="fe8f6700-4733-4cfa-8fc4-100757a70552" providerId="ADAL" clId="{1290781A-E233-7144-BA25-9CC40E6450C3}" dt="2025-04-28T21:12:19.474" v="112" actId="2696"/>
        <pc:sldMkLst>
          <pc:docMk/>
          <pc:sldMk cId="2481427854" sldId="431"/>
        </pc:sldMkLst>
      </pc:sldChg>
      <pc:sldChg chg="add del">
        <pc:chgData name="Mahitha Borra" userId="fe8f6700-4733-4cfa-8fc4-100757a70552" providerId="ADAL" clId="{1290781A-E233-7144-BA25-9CC40E6450C3}" dt="2025-04-28T16:39:52.319" v="22" actId="2696"/>
        <pc:sldMkLst>
          <pc:docMk/>
          <pc:sldMk cId="3432897685" sldId="436"/>
        </pc:sldMkLst>
      </pc:sldChg>
      <pc:sldChg chg="addSp modSp add mod">
        <pc:chgData name="Mahitha Borra" userId="fe8f6700-4733-4cfa-8fc4-100757a70552" providerId="ADAL" clId="{1290781A-E233-7144-BA25-9CC40E6450C3}" dt="2025-04-28T23:16:59.672" v="1782" actId="20577"/>
        <pc:sldMkLst>
          <pc:docMk/>
          <pc:sldMk cId="3053754708" sldId="437"/>
        </pc:sldMkLst>
        <pc:spChg chg="mod">
          <ac:chgData name="Mahitha Borra" userId="fe8f6700-4733-4cfa-8fc4-100757a70552" providerId="ADAL" clId="{1290781A-E233-7144-BA25-9CC40E6450C3}" dt="2025-04-28T21:26:53.063" v="539" actId="20577"/>
          <ac:spMkLst>
            <pc:docMk/>
            <pc:sldMk cId="3053754708" sldId="437"/>
            <ac:spMk id="2" creationId="{D8DE756A-8DCA-9DCF-C544-74265A0176A6}"/>
          </ac:spMkLst>
        </pc:spChg>
        <pc:spChg chg="mod">
          <ac:chgData name="Mahitha Borra" userId="fe8f6700-4733-4cfa-8fc4-100757a70552" providerId="ADAL" clId="{1290781A-E233-7144-BA25-9CC40E6450C3}" dt="2025-04-28T23:16:18.285" v="1744" actId="1076"/>
          <ac:spMkLst>
            <pc:docMk/>
            <pc:sldMk cId="3053754708" sldId="437"/>
            <ac:spMk id="7" creationId="{EC2517CD-D4AA-AEC9-FEA2-9748C003DFC8}"/>
          </ac:spMkLst>
        </pc:spChg>
        <pc:spChg chg="mod">
          <ac:chgData name="Mahitha Borra" userId="fe8f6700-4733-4cfa-8fc4-100757a70552" providerId="ADAL" clId="{1290781A-E233-7144-BA25-9CC40E6450C3}" dt="2025-04-28T23:16:41.142" v="1763" actId="20577"/>
          <ac:spMkLst>
            <pc:docMk/>
            <pc:sldMk cId="3053754708" sldId="437"/>
            <ac:spMk id="9" creationId="{20A98591-65B8-D56C-9C1A-2B0792D436B1}"/>
          </ac:spMkLst>
        </pc:spChg>
        <pc:spChg chg="mod">
          <ac:chgData name="Mahitha Borra" userId="fe8f6700-4733-4cfa-8fc4-100757a70552" providerId="ADAL" clId="{1290781A-E233-7144-BA25-9CC40E6450C3}" dt="2025-04-28T23:16:59.672" v="1782" actId="20577"/>
          <ac:spMkLst>
            <pc:docMk/>
            <pc:sldMk cId="3053754708" sldId="437"/>
            <ac:spMk id="12" creationId="{9926D054-B01A-D1D5-CD88-B2BC825609A6}"/>
          </ac:spMkLst>
        </pc:spChg>
        <pc:spChg chg="add mod">
          <ac:chgData name="Mahitha Borra" userId="fe8f6700-4733-4cfa-8fc4-100757a70552" providerId="ADAL" clId="{1290781A-E233-7144-BA25-9CC40E6450C3}" dt="2025-04-28T23:11:14.118" v="1696" actId="20577"/>
          <ac:spMkLst>
            <pc:docMk/>
            <pc:sldMk cId="3053754708" sldId="437"/>
            <ac:spMk id="14" creationId="{6018B09D-5580-B9DD-C01F-3E25DA5E54DC}"/>
          </ac:spMkLst>
        </pc:spChg>
      </pc:sldChg>
      <pc:sldChg chg="add del">
        <pc:chgData name="Mahitha Borra" userId="fe8f6700-4733-4cfa-8fc4-100757a70552" providerId="ADAL" clId="{1290781A-E233-7144-BA25-9CC40E6450C3}" dt="2025-04-28T21:12:15.384" v="111" actId="2696"/>
        <pc:sldMkLst>
          <pc:docMk/>
          <pc:sldMk cId="987517848" sldId="439"/>
        </pc:sldMkLst>
      </pc:sldChg>
      <pc:sldChg chg="addSp delSp modSp add del mod">
        <pc:chgData name="Mahitha Borra" userId="fe8f6700-4733-4cfa-8fc4-100757a70552" providerId="ADAL" clId="{1290781A-E233-7144-BA25-9CC40E6450C3}" dt="2025-04-28T23:32:24.575" v="1869" actId="2696"/>
        <pc:sldMkLst>
          <pc:docMk/>
          <pc:sldMk cId="1512102650" sldId="440"/>
        </pc:sldMkLst>
      </pc:sldChg>
      <pc:sldChg chg="add del ord">
        <pc:chgData name="Mahitha Borra" userId="fe8f6700-4733-4cfa-8fc4-100757a70552" providerId="ADAL" clId="{1290781A-E233-7144-BA25-9CC40E6450C3}" dt="2025-04-28T21:26:06.343" v="493" actId="2696"/>
        <pc:sldMkLst>
          <pc:docMk/>
          <pc:sldMk cId="695252858" sldId="441"/>
        </pc:sldMkLst>
      </pc:sldChg>
      <pc:sldChg chg="modSp add mod">
        <pc:chgData name="Mahitha Borra" userId="fe8f6700-4733-4cfa-8fc4-100757a70552" providerId="ADAL" clId="{1290781A-E233-7144-BA25-9CC40E6450C3}" dt="2025-04-28T21:25:51.246" v="491" actId="20577"/>
        <pc:sldMkLst>
          <pc:docMk/>
          <pc:sldMk cId="735921827" sldId="442"/>
        </pc:sldMkLst>
        <pc:spChg chg="mod">
          <ac:chgData name="Mahitha Borra" userId="fe8f6700-4733-4cfa-8fc4-100757a70552" providerId="ADAL" clId="{1290781A-E233-7144-BA25-9CC40E6450C3}" dt="2025-04-28T21:25:51.246" v="491" actId="20577"/>
          <ac:spMkLst>
            <pc:docMk/>
            <pc:sldMk cId="735921827" sldId="442"/>
            <ac:spMk id="4" creationId="{32218E23-C511-A0E0-44F5-9621FDE40800}"/>
          </ac:spMkLst>
        </pc:spChg>
      </pc:sldChg>
      <pc:sldChg chg="del">
        <pc:chgData name="Mahitha Borra" userId="fe8f6700-4733-4cfa-8fc4-100757a70552" providerId="ADAL" clId="{1290781A-E233-7144-BA25-9CC40E6450C3}" dt="2025-04-28T16:39:48.309" v="17" actId="2696"/>
        <pc:sldMkLst>
          <pc:docMk/>
          <pc:sldMk cId="1428747826" sldId="442"/>
        </pc:sldMkLst>
      </pc:sldChg>
      <pc:sldChg chg="modSp add mod ord">
        <pc:chgData name="Mahitha Borra" userId="fe8f6700-4733-4cfa-8fc4-100757a70552" providerId="ADAL" clId="{1290781A-E233-7144-BA25-9CC40E6450C3}" dt="2025-04-28T21:26:29.102" v="521" actId="20577"/>
        <pc:sldMkLst>
          <pc:docMk/>
          <pc:sldMk cId="645825528" sldId="443"/>
        </pc:sldMkLst>
        <pc:spChg chg="mod">
          <ac:chgData name="Mahitha Borra" userId="fe8f6700-4733-4cfa-8fc4-100757a70552" providerId="ADAL" clId="{1290781A-E233-7144-BA25-9CC40E6450C3}" dt="2025-04-28T21:26:29.102" v="521" actId="20577"/>
          <ac:spMkLst>
            <pc:docMk/>
            <pc:sldMk cId="645825528" sldId="443"/>
            <ac:spMk id="4" creationId="{D9388A76-D427-FB28-BA5C-5168840BD4AE}"/>
          </ac:spMkLst>
        </pc:spChg>
      </pc:sldChg>
      <pc:sldChg chg="add">
        <pc:chgData name="Mahitha Borra" userId="fe8f6700-4733-4cfa-8fc4-100757a70552" providerId="ADAL" clId="{1290781A-E233-7144-BA25-9CC40E6450C3}" dt="2025-04-28T21:30:36.078" v="619"/>
        <pc:sldMkLst>
          <pc:docMk/>
          <pc:sldMk cId="931924348" sldId="444"/>
        </pc:sldMkLst>
      </pc:sldChg>
      <pc:sldChg chg="del">
        <pc:chgData name="Mahitha Borra" userId="fe8f6700-4733-4cfa-8fc4-100757a70552" providerId="ADAL" clId="{1290781A-E233-7144-BA25-9CC40E6450C3}" dt="2025-04-28T22:41:54.976" v="1180" actId="2696"/>
        <pc:sldMkLst>
          <pc:docMk/>
          <pc:sldMk cId="3300785787" sldId="445"/>
        </pc:sldMkLst>
      </pc:sldChg>
      <pc:sldChg chg="del">
        <pc:chgData name="Mahitha Borra" userId="fe8f6700-4733-4cfa-8fc4-100757a70552" providerId="ADAL" clId="{1290781A-E233-7144-BA25-9CC40E6450C3}" dt="2025-04-28T16:39:47.914" v="16" actId="2696"/>
        <pc:sldMkLst>
          <pc:docMk/>
          <pc:sldMk cId="2287326753" sldId="446"/>
        </pc:sldMkLst>
      </pc:sldChg>
      <pc:sldChg chg="del">
        <pc:chgData name="Mahitha Borra" userId="fe8f6700-4733-4cfa-8fc4-100757a70552" providerId="ADAL" clId="{1290781A-E233-7144-BA25-9CC40E6450C3}" dt="2025-04-28T16:39:49.124" v="21" actId="2696"/>
        <pc:sldMkLst>
          <pc:docMk/>
          <pc:sldMk cId="885609160" sldId="447"/>
        </pc:sldMkLst>
      </pc:sldChg>
      <pc:sldChg chg="delSp modSp add mod ord">
        <pc:chgData name="Mahitha Borra" userId="fe8f6700-4733-4cfa-8fc4-100757a70552" providerId="ADAL" clId="{1290781A-E233-7144-BA25-9CC40E6450C3}" dt="2025-04-28T23:01:51.461" v="1325" actId="20578"/>
        <pc:sldMkLst>
          <pc:docMk/>
          <pc:sldMk cId="2759961495" sldId="447"/>
        </pc:sldMkLst>
        <pc:spChg chg="mod">
          <ac:chgData name="Mahitha Borra" userId="fe8f6700-4733-4cfa-8fc4-100757a70552" providerId="ADAL" clId="{1290781A-E233-7144-BA25-9CC40E6450C3}" dt="2025-04-28T23:01:15.793" v="1322" actId="20577"/>
          <ac:spMkLst>
            <pc:docMk/>
            <pc:sldMk cId="2759961495" sldId="447"/>
            <ac:spMk id="2" creationId="{774A894E-9BD7-36ED-8A95-E501F311470D}"/>
          </ac:spMkLst>
        </pc:spChg>
        <pc:spChg chg="mod">
          <ac:chgData name="Mahitha Borra" userId="fe8f6700-4733-4cfa-8fc4-100757a70552" providerId="ADAL" clId="{1290781A-E233-7144-BA25-9CC40E6450C3}" dt="2025-04-28T23:00:04.847" v="1306" actId="14100"/>
          <ac:spMkLst>
            <pc:docMk/>
            <pc:sldMk cId="2759961495" sldId="447"/>
            <ac:spMk id="13" creationId="{749FF58D-508F-63A1-9759-F0BE805AC245}"/>
          </ac:spMkLst>
        </pc:spChg>
        <pc:spChg chg="mod">
          <ac:chgData name="Mahitha Borra" userId="fe8f6700-4733-4cfa-8fc4-100757a70552" providerId="ADAL" clId="{1290781A-E233-7144-BA25-9CC40E6450C3}" dt="2025-04-28T22:59:37.765" v="1299" actId="14100"/>
          <ac:spMkLst>
            <pc:docMk/>
            <pc:sldMk cId="2759961495" sldId="447"/>
            <ac:spMk id="15" creationId="{2DA71F2B-725A-D467-D644-5E0B1B1D3955}"/>
          </ac:spMkLst>
        </pc:spChg>
        <pc:spChg chg="mod">
          <ac:chgData name="Mahitha Borra" userId="fe8f6700-4733-4cfa-8fc4-100757a70552" providerId="ADAL" clId="{1290781A-E233-7144-BA25-9CC40E6450C3}" dt="2025-04-28T22:59:40.922" v="1300" actId="14100"/>
          <ac:spMkLst>
            <pc:docMk/>
            <pc:sldMk cId="2759961495" sldId="447"/>
            <ac:spMk id="16" creationId="{9D67AA77-DA0B-6F97-A42E-6398E0706C32}"/>
          </ac:spMkLst>
        </pc:spChg>
        <pc:spChg chg="mod">
          <ac:chgData name="Mahitha Borra" userId="fe8f6700-4733-4cfa-8fc4-100757a70552" providerId="ADAL" clId="{1290781A-E233-7144-BA25-9CC40E6450C3}" dt="2025-04-28T22:59:43.271" v="1301" actId="14100"/>
          <ac:spMkLst>
            <pc:docMk/>
            <pc:sldMk cId="2759961495" sldId="447"/>
            <ac:spMk id="18" creationId="{5F085AF0-6B04-E678-B7DB-EF0565255A45}"/>
          </ac:spMkLst>
        </pc:spChg>
        <pc:spChg chg="mod">
          <ac:chgData name="Mahitha Borra" userId="fe8f6700-4733-4cfa-8fc4-100757a70552" providerId="ADAL" clId="{1290781A-E233-7144-BA25-9CC40E6450C3}" dt="2025-04-28T22:59:55.193" v="1304" actId="1076"/>
          <ac:spMkLst>
            <pc:docMk/>
            <pc:sldMk cId="2759961495" sldId="447"/>
            <ac:spMk id="20" creationId="{F40BCAE7-C177-A47B-5228-DB56CC2BEF21}"/>
          </ac:spMkLst>
        </pc:spChg>
      </pc:sldChg>
      <pc:sldChg chg="modSp del mod">
        <pc:chgData name="Mahitha Borra" userId="fe8f6700-4733-4cfa-8fc4-100757a70552" providerId="ADAL" clId="{1290781A-E233-7144-BA25-9CC40E6450C3}" dt="2025-04-28T22:55:40.052" v="1267" actId="2696"/>
        <pc:sldMkLst>
          <pc:docMk/>
          <pc:sldMk cId="3899177754" sldId="448"/>
        </pc:sldMkLst>
      </pc:sldChg>
      <pc:sldChg chg="del">
        <pc:chgData name="Mahitha Borra" userId="fe8f6700-4733-4cfa-8fc4-100757a70552" providerId="ADAL" clId="{1290781A-E233-7144-BA25-9CC40E6450C3}" dt="2025-04-28T22:55:50.943" v="1269" actId="2696"/>
        <pc:sldMkLst>
          <pc:docMk/>
          <pc:sldMk cId="2026763948" sldId="449"/>
        </pc:sldMkLst>
      </pc:sldChg>
      <pc:sldChg chg="addSp delSp modSp add del mod">
        <pc:chgData name="Mahitha Borra" userId="fe8f6700-4733-4cfa-8fc4-100757a70552" providerId="ADAL" clId="{1290781A-E233-7144-BA25-9CC40E6450C3}" dt="2025-04-28T22:42:05.197" v="1181" actId="2696"/>
        <pc:sldMkLst>
          <pc:docMk/>
          <pc:sldMk cId="755699053" sldId="450"/>
        </pc:sldMkLst>
      </pc:sldChg>
      <pc:sldChg chg="addSp delSp modSp add mod">
        <pc:chgData name="Mahitha Borra" userId="fe8f6700-4733-4cfa-8fc4-100757a70552" providerId="ADAL" clId="{1290781A-E233-7144-BA25-9CC40E6450C3}" dt="2025-04-28T23:46:34.310" v="1921" actId="1076"/>
        <pc:sldMkLst>
          <pc:docMk/>
          <pc:sldMk cId="1876847726" sldId="450"/>
        </pc:sldMkLst>
        <pc:spChg chg="mod">
          <ac:chgData name="Mahitha Borra" userId="fe8f6700-4733-4cfa-8fc4-100757a70552" providerId="ADAL" clId="{1290781A-E233-7144-BA25-9CC40E6450C3}" dt="2025-04-28T22:42:36.513" v="1206" actId="20577"/>
          <ac:spMkLst>
            <pc:docMk/>
            <pc:sldMk cId="1876847726" sldId="450"/>
            <ac:spMk id="2" creationId="{9AFB5034-FA43-2F82-6DDE-D76DEF9999D1}"/>
          </ac:spMkLst>
        </pc:spChg>
        <pc:spChg chg="mod">
          <ac:chgData name="Mahitha Borra" userId="fe8f6700-4733-4cfa-8fc4-100757a70552" providerId="ADAL" clId="{1290781A-E233-7144-BA25-9CC40E6450C3}" dt="2025-04-28T23:46:34.310" v="1921" actId="1076"/>
          <ac:spMkLst>
            <pc:docMk/>
            <pc:sldMk cId="1876847726" sldId="450"/>
            <ac:spMk id="13" creationId="{D06AF426-6BD3-0ECE-2220-AEFA8795D664}"/>
          </ac:spMkLst>
        </pc:spChg>
        <pc:spChg chg="mod">
          <ac:chgData name="Mahitha Borra" userId="fe8f6700-4733-4cfa-8fc4-100757a70552" providerId="ADAL" clId="{1290781A-E233-7144-BA25-9CC40E6450C3}" dt="2025-04-28T23:03:23.113" v="1378" actId="1076"/>
          <ac:spMkLst>
            <pc:docMk/>
            <pc:sldMk cId="1876847726" sldId="450"/>
            <ac:spMk id="15" creationId="{0732C2E7-B7CA-A7AE-FD18-1AE7665A6415}"/>
          </ac:spMkLst>
        </pc:spChg>
        <pc:picChg chg="add mod modCrop">
          <ac:chgData name="Mahitha Borra" userId="fe8f6700-4733-4cfa-8fc4-100757a70552" providerId="ADAL" clId="{1290781A-E233-7144-BA25-9CC40E6450C3}" dt="2025-04-28T22:44:43.302" v="1221" actId="732"/>
          <ac:picMkLst>
            <pc:docMk/>
            <pc:sldMk cId="1876847726" sldId="450"/>
            <ac:picMk id="5" creationId="{CF6F0468-CCD5-3CD4-1B4D-2171789AD0EE}"/>
          </ac:picMkLst>
        </pc:picChg>
        <pc:picChg chg="add mod modCrop">
          <ac:chgData name="Mahitha Borra" userId="fe8f6700-4733-4cfa-8fc4-100757a70552" providerId="ADAL" clId="{1290781A-E233-7144-BA25-9CC40E6450C3}" dt="2025-04-28T22:44:50.011" v="1222" actId="732"/>
          <ac:picMkLst>
            <pc:docMk/>
            <pc:sldMk cId="1876847726" sldId="450"/>
            <ac:picMk id="6" creationId="{D24664B5-787E-2339-5D21-2CA52759992D}"/>
          </ac:picMkLst>
        </pc:picChg>
      </pc:sldChg>
      <pc:sldChg chg="del">
        <pc:chgData name="Mahitha Borra" userId="fe8f6700-4733-4cfa-8fc4-100757a70552" providerId="ADAL" clId="{1290781A-E233-7144-BA25-9CC40E6450C3}" dt="2025-04-28T16:40:08.378" v="24" actId="2696"/>
        <pc:sldMkLst>
          <pc:docMk/>
          <pc:sldMk cId="456000545" sldId="451"/>
        </pc:sldMkLst>
      </pc:sldChg>
      <pc:sldChg chg="addSp delSp modSp add mod modClrScheme chgLayout">
        <pc:chgData name="Mahitha Borra" userId="fe8f6700-4733-4cfa-8fc4-100757a70552" providerId="ADAL" clId="{1290781A-E233-7144-BA25-9CC40E6450C3}" dt="2025-04-28T22:48:47.128" v="1254" actId="1076"/>
        <pc:sldMkLst>
          <pc:docMk/>
          <pc:sldMk cId="1604801766" sldId="451"/>
        </pc:sldMkLst>
        <pc:spChg chg="mod">
          <ac:chgData name="Mahitha Borra" userId="fe8f6700-4733-4cfa-8fc4-100757a70552" providerId="ADAL" clId="{1290781A-E233-7144-BA25-9CC40E6450C3}" dt="2025-04-28T22:48:47.128" v="1254" actId="1076"/>
          <ac:spMkLst>
            <pc:docMk/>
            <pc:sldMk cId="1604801766" sldId="451"/>
            <ac:spMk id="2" creationId="{491DA4BE-73C5-B75D-C596-21EF8A5EFE41}"/>
          </ac:spMkLst>
        </pc:spChg>
        <pc:picChg chg="add mod">
          <ac:chgData name="Mahitha Borra" userId="fe8f6700-4733-4cfa-8fc4-100757a70552" providerId="ADAL" clId="{1290781A-E233-7144-BA25-9CC40E6450C3}" dt="2025-04-28T22:48:07.218" v="1248" actId="1076"/>
          <ac:picMkLst>
            <pc:docMk/>
            <pc:sldMk cId="1604801766" sldId="451"/>
            <ac:picMk id="3" creationId="{59E3C0EE-C035-4A52-A009-F10A4BE62B72}"/>
          </ac:picMkLst>
        </pc:picChg>
        <pc:picChg chg="add mod modCrop">
          <ac:chgData name="Mahitha Borra" userId="fe8f6700-4733-4cfa-8fc4-100757a70552" providerId="ADAL" clId="{1290781A-E233-7144-BA25-9CC40E6450C3}" dt="2025-04-28T22:48:01" v="1246" actId="1076"/>
          <ac:picMkLst>
            <pc:docMk/>
            <pc:sldMk cId="1604801766" sldId="451"/>
            <ac:picMk id="4" creationId="{0820C29B-6FD3-67F9-2B81-9C1928502C82}"/>
          </ac:picMkLst>
        </pc:picChg>
      </pc:sldChg>
      <pc:sldChg chg="add del mod modShow">
        <pc:chgData name="Mahitha Borra" userId="fe8f6700-4733-4cfa-8fc4-100757a70552" providerId="ADAL" clId="{1290781A-E233-7144-BA25-9CC40E6450C3}" dt="2025-04-28T23:14:23.208" v="1714" actId="2696"/>
        <pc:sldMkLst>
          <pc:docMk/>
          <pc:sldMk cId="1298044906" sldId="452"/>
        </pc:sldMkLst>
      </pc:sldChg>
      <pc:sldChg chg="del">
        <pc:chgData name="Mahitha Borra" userId="fe8f6700-4733-4cfa-8fc4-100757a70552" providerId="ADAL" clId="{1290781A-E233-7144-BA25-9CC40E6450C3}" dt="2025-04-28T16:39:48.485" v="18" actId="2696"/>
        <pc:sldMkLst>
          <pc:docMk/>
          <pc:sldMk cId="3493932055" sldId="452"/>
        </pc:sldMkLst>
      </pc:sldChg>
      <pc:sldChg chg="add del">
        <pc:chgData name="Mahitha Borra" userId="fe8f6700-4733-4cfa-8fc4-100757a70552" providerId="ADAL" clId="{1290781A-E233-7144-BA25-9CC40E6450C3}" dt="2025-04-28T22:55:40.055" v="1268" actId="2696"/>
        <pc:sldMkLst>
          <pc:docMk/>
          <pc:sldMk cId="206088846" sldId="453"/>
        </pc:sldMkLst>
      </pc:sldChg>
      <pc:sldChg chg="del">
        <pc:chgData name="Mahitha Borra" userId="fe8f6700-4733-4cfa-8fc4-100757a70552" providerId="ADAL" clId="{1290781A-E233-7144-BA25-9CC40E6450C3}" dt="2025-04-28T16:39:47.212" v="12" actId="2696"/>
        <pc:sldMkLst>
          <pc:docMk/>
          <pc:sldMk cId="2159208060" sldId="453"/>
        </pc:sldMkLst>
      </pc:sldChg>
      <pc:sldChg chg="addSp delSp modSp add mod">
        <pc:chgData name="Mahitha Borra" userId="fe8f6700-4733-4cfa-8fc4-100757a70552" providerId="ADAL" clId="{1290781A-E233-7144-BA25-9CC40E6450C3}" dt="2025-04-28T23:15:30.799" v="1719" actId="1076"/>
        <pc:sldMkLst>
          <pc:docMk/>
          <pc:sldMk cId="2530099855" sldId="453"/>
        </pc:sldMkLst>
        <pc:spChg chg="mod">
          <ac:chgData name="Mahitha Borra" userId="fe8f6700-4733-4cfa-8fc4-100757a70552" providerId="ADAL" clId="{1290781A-E233-7144-BA25-9CC40E6450C3}" dt="2025-04-28T23:15:04.575" v="1717" actId="1076"/>
          <ac:spMkLst>
            <pc:docMk/>
            <pc:sldMk cId="2530099855" sldId="453"/>
            <ac:spMk id="2" creationId="{1C5D8CED-0845-A7BD-5C2E-9CC747638400}"/>
          </ac:spMkLst>
        </pc:spChg>
        <pc:spChg chg="mod">
          <ac:chgData name="Mahitha Borra" userId="fe8f6700-4733-4cfa-8fc4-100757a70552" providerId="ADAL" clId="{1290781A-E233-7144-BA25-9CC40E6450C3}" dt="2025-04-28T23:15:30.799" v="1719" actId="1076"/>
          <ac:spMkLst>
            <pc:docMk/>
            <pc:sldMk cId="2530099855" sldId="453"/>
            <ac:spMk id="12" creationId="{00A3672C-400D-0955-5A2D-B2968EADEBAF}"/>
          </ac:spMkLst>
        </pc:spChg>
        <pc:picChg chg="add mod">
          <ac:chgData name="Mahitha Borra" userId="fe8f6700-4733-4cfa-8fc4-100757a70552" providerId="ADAL" clId="{1290781A-E233-7144-BA25-9CC40E6450C3}" dt="2025-04-28T22:57:18.562" v="1280" actId="14100"/>
          <ac:picMkLst>
            <pc:docMk/>
            <pc:sldMk cId="2530099855" sldId="453"/>
            <ac:picMk id="5" creationId="{2C10D93D-82CF-4F8A-6C86-45B0AA90C940}"/>
          </ac:picMkLst>
        </pc:picChg>
      </pc:sldChg>
      <pc:sldChg chg="addSp delSp modSp add mod">
        <pc:chgData name="Mahitha Borra" userId="fe8f6700-4733-4cfa-8fc4-100757a70552" providerId="ADAL" clId="{1290781A-E233-7144-BA25-9CC40E6450C3}" dt="2025-04-28T22:57:43.519" v="1286" actId="14100"/>
        <pc:sldMkLst>
          <pc:docMk/>
          <pc:sldMk cId="1280093997" sldId="454"/>
        </pc:sldMkLst>
        <pc:picChg chg="add mod">
          <ac:chgData name="Mahitha Borra" userId="fe8f6700-4733-4cfa-8fc4-100757a70552" providerId="ADAL" clId="{1290781A-E233-7144-BA25-9CC40E6450C3}" dt="2025-04-28T22:57:43.519" v="1286" actId="14100"/>
          <ac:picMkLst>
            <pc:docMk/>
            <pc:sldMk cId="1280093997" sldId="454"/>
            <ac:picMk id="3" creationId="{07BE7D91-0E23-D85D-2E71-AED675F3F0C9}"/>
          </ac:picMkLst>
        </pc:picChg>
      </pc:sldChg>
      <pc:sldChg chg="del">
        <pc:chgData name="Mahitha Borra" userId="fe8f6700-4733-4cfa-8fc4-100757a70552" providerId="ADAL" clId="{1290781A-E233-7144-BA25-9CC40E6450C3}" dt="2025-04-28T16:39:47.386" v="13" actId="2696"/>
        <pc:sldMkLst>
          <pc:docMk/>
          <pc:sldMk cId="4246373545" sldId="454"/>
        </pc:sldMkLst>
      </pc:sldChg>
      <pc:sldChg chg="addSp delSp modSp add mod ord modShow">
        <pc:chgData name="Mahitha Borra" userId="fe8f6700-4733-4cfa-8fc4-100757a70552" providerId="ADAL" clId="{1290781A-E233-7144-BA25-9CC40E6450C3}" dt="2025-04-28T23:15:56.263" v="1743" actId="20577"/>
        <pc:sldMkLst>
          <pc:docMk/>
          <pc:sldMk cId="1676800300" sldId="455"/>
        </pc:sldMkLst>
        <pc:spChg chg="add mod">
          <ac:chgData name="Mahitha Borra" userId="fe8f6700-4733-4cfa-8fc4-100757a70552" providerId="ADAL" clId="{1290781A-E233-7144-BA25-9CC40E6450C3}" dt="2025-04-28T23:15:56.263" v="1743" actId="20577"/>
          <ac:spMkLst>
            <pc:docMk/>
            <pc:sldMk cId="1676800300" sldId="455"/>
            <ac:spMk id="5" creationId="{15AA0165-5A1A-4D38-1DCE-56F1C114441C}"/>
          </ac:spMkLst>
        </pc:spChg>
        <pc:picChg chg="add mod">
          <ac:chgData name="Mahitha Borra" userId="fe8f6700-4733-4cfa-8fc4-100757a70552" providerId="ADAL" clId="{1290781A-E233-7144-BA25-9CC40E6450C3}" dt="2025-04-28T22:58:26.479" v="1290" actId="1076"/>
          <ac:picMkLst>
            <pc:docMk/>
            <pc:sldMk cId="1676800300" sldId="455"/>
            <ac:picMk id="4" creationId="{7C1E565E-EF35-4B4E-B2FA-400F09404966}"/>
          </ac:picMkLst>
        </pc:picChg>
      </pc:sldChg>
      <pc:sldChg chg="del">
        <pc:chgData name="Mahitha Borra" userId="fe8f6700-4733-4cfa-8fc4-100757a70552" providerId="ADAL" clId="{1290781A-E233-7144-BA25-9CC40E6450C3}" dt="2025-04-28T16:39:48.682" v="19" actId="2696"/>
        <pc:sldMkLst>
          <pc:docMk/>
          <pc:sldMk cId="2831751437" sldId="455"/>
        </pc:sldMkLst>
      </pc:sldChg>
      <pc:sldChg chg="del">
        <pc:chgData name="Mahitha Borra" userId="fe8f6700-4733-4cfa-8fc4-100757a70552" providerId="ADAL" clId="{1290781A-E233-7144-BA25-9CC40E6450C3}" dt="2025-04-28T23:01:38.795" v="1323" actId="2696"/>
        <pc:sldMkLst>
          <pc:docMk/>
          <pc:sldMk cId="3650331161" sldId="456"/>
        </pc:sldMkLst>
      </pc:sldChg>
      <pc:sldChg chg="del">
        <pc:chgData name="Mahitha Borra" userId="fe8f6700-4733-4cfa-8fc4-100757a70552" providerId="ADAL" clId="{1290781A-E233-7144-BA25-9CC40E6450C3}" dt="2025-04-28T16:39:45.112" v="3" actId="2696"/>
        <pc:sldMkLst>
          <pc:docMk/>
          <pc:sldMk cId="3868006252" sldId="456"/>
        </pc:sldMkLst>
      </pc:sldChg>
      <pc:sldChg chg="del">
        <pc:chgData name="Mahitha Borra" userId="fe8f6700-4733-4cfa-8fc4-100757a70552" providerId="ADAL" clId="{1290781A-E233-7144-BA25-9CC40E6450C3}" dt="2025-04-28T16:39:45.267" v="4" actId="2696"/>
        <pc:sldMkLst>
          <pc:docMk/>
          <pc:sldMk cId="1924244222" sldId="457"/>
        </pc:sldMkLst>
      </pc:sldChg>
      <pc:sldChg chg="addSp delSp modSp add mod ord">
        <pc:chgData name="Mahitha Borra" userId="fe8f6700-4733-4cfa-8fc4-100757a70552" providerId="ADAL" clId="{1290781A-E233-7144-BA25-9CC40E6450C3}" dt="2025-04-28T23:01:55.576" v="1326" actId="20578"/>
        <pc:sldMkLst>
          <pc:docMk/>
          <pc:sldMk cId="2223474339" sldId="457"/>
        </pc:sldMkLst>
        <pc:picChg chg="add mod">
          <ac:chgData name="Mahitha Borra" userId="fe8f6700-4733-4cfa-8fc4-100757a70552" providerId="ADAL" clId="{1290781A-E233-7144-BA25-9CC40E6450C3}" dt="2025-04-28T22:59:19.894" v="1296" actId="14100"/>
          <ac:picMkLst>
            <pc:docMk/>
            <pc:sldMk cId="2223474339" sldId="457"/>
            <ac:picMk id="3" creationId="{90BD5C21-9296-7858-991E-9F73897965D4}"/>
          </ac:picMkLst>
        </pc:picChg>
      </pc:sldChg>
      <pc:sldChg chg="addSp delSp modSp add del mod">
        <pc:chgData name="Mahitha Borra" userId="fe8f6700-4733-4cfa-8fc4-100757a70552" providerId="ADAL" clId="{1290781A-E233-7144-BA25-9CC40E6450C3}" dt="2025-04-28T23:32:24.575" v="1869" actId="2696"/>
        <pc:sldMkLst>
          <pc:docMk/>
          <pc:sldMk cId="1838650425" sldId="458"/>
        </pc:sldMkLst>
      </pc:sldChg>
      <pc:sldChg chg="del">
        <pc:chgData name="Mahitha Borra" userId="fe8f6700-4733-4cfa-8fc4-100757a70552" providerId="ADAL" clId="{1290781A-E233-7144-BA25-9CC40E6450C3}" dt="2025-04-28T16:39:47.565" v="14" actId="2696"/>
        <pc:sldMkLst>
          <pc:docMk/>
          <pc:sldMk cId="4207824360" sldId="458"/>
        </pc:sldMkLst>
      </pc:sldChg>
      <pc:sldChg chg="addSp delSp modSp mod">
        <pc:chgData name="Mahitha Borra" userId="fe8f6700-4733-4cfa-8fc4-100757a70552" providerId="ADAL" clId="{1290781A-E233-7144-BA25-9CC40E6450C3}" dt="2025-04-28T23:51:58.592" v="1940" actId="14100"/>
        <pc:sldMkLst>
          <pc:docMk/>
          <pc:sldMk cId="2011742267" sldId="459"/>
        </pc:sldMkLst>
        <pc:spChg chg="mod">
          <ac:chgData name="Mahitha Borra" userId="fe8f6700-4733-4cfa-8fc4-100757a70552" providerId="ADAL" clId="{1290781A-E233-7144-BA25-9CC40E6450C3}" dt="2025-04-28T23:51:33.024" v="1937" actId="1076"/>
          <ac:spMkLst>
            <pc:docMk/>
            <pc:sldMk cId="2011742267" sldId="459"/>
            <ac:spMk id="4" creationId="{015FE519-1E75-3B72-6D53-547E61A6904F}"/>
          </ac:spMkLst>
        </pc:spChg>
        <pc:spChg chg="add mod">
          <ac:chgData name="Mahitha Borra" userId="fe8f6700-4733-4cfa-8fc4-100757a70552" providerId="ADAL" clId="{1290781A-E233-7144-BA25-9CC40E6450C3}" dt="2025-04-28T23:51:09.574" v="1929" actId="14100"/>
          <ac:spMkLst>
            <pc:docMk/>
            <pc:sldMk cId="2011742267" sldId="459"/>
            <ac:spMk id="10" creationId="{E39CE3B7-E088-854F-6B2F-B48EA30E62A9}"/>
          </ac:spMkLst>
        </pc:spChg>
        <pc:spChg chg="add mod">
          <ac:chgData name="Mahitha Borra" userId="fe8f6700-4733-4cfa-8fc4-100757a70552" providerId="ADAL" clId="{1290781A-E233-7144-BA25-9CC40E6450C3}" dt="2025-04-28T23:51:58.592" v="1940" actId="14100"/>
          <ac:spMkLst>
            <pc:docMk/>
            <pc:sldMk cId="2011742267" sldId="459"/>
            <ac:spMk id="11" creationId="{B57E4679-55FA-65B0-EBEC-9748EFFDEAAA}"/>
          </ac:spMkLst>
        </pc:spChg>
        <pc:spChg chg="mod">
          <ac:chgData name="Mahitha Borra" userId="fe8f6700-4733-4cfa-8fc4-100757a70552" providerId="ADAL" clId="{1290781A-E233-7144-BA25-9CC40E6450C3}" dt="2025-04-28T23:36:00.645" v="1914" actId="1076"/>
          <ac:spMkLst>
            <pc:docMk/>
            <pc:sldMk cId="2011742267" sldId="459"/>
            <ac:spMk id="17" creationId="{560F8978-C6A0-1681-93A5-64616B056C32}"/>
          </ac:spMkLst>
        </pc:spChg>
        <pc:picChg chg="mod">
          <ac:chgData name="Mahitha Borra" userId="fe8f6700-4733-4cfa-8fc4-100757a70552" providerId="ADAL" clId="{1290781A-E233-7144-BA25-9CC40E6450C3}" dt="2025-04-28T23:51:43.242" v="1938" actId="1076"/>
          <ac:picMkLst>
            <pc:docMk/>
            <pc:sldMk cId="2011742267" sldId="459"/>
            <ac:picMk id="3" creationId="{3A84A125-DF2E-7378-7E6A-EBED36E5C58E}"/>
          </ac:picMkLst>
        </pc:picChg>
        <pc:picChg chg="mod">
          <ac:chgData name="Mahitha Borra" userId="fe8f6700-4733-4cfa-8fc4-100757a70552" providerId="ADAL" clId="{1290781A-E233-7144-BA25-9CC40E6450C3}" dt="2025-04-28T23:50:26.352" v="1922" actId="1076"/>
          <ac:picMkLst>
            <pc:docMk/>
            <pc:sldMk cId="2011742267" sldId="459"/>
            <ac:picMk id="9" creationId="{9B26BF23-4CBC-8EA3-496E-347FC5BFD710}"/>
          </ac:picMkLst>
        </pc:picChg>
        <pc:picChg chg="mod">
          <ac:chgData name="Mahitha Borra" userId="fe8f6700-4733-4cfa-8fc4-100757a70552" providerId="ADAL" clId="{1290781A-E233-7144-BA25-9CC40E6450C3}" dt="2025-04-28T23:46:14.435" v="1920" actId="14100"/>
          <ac:picMkLst>
            <pc:docMk/>
            <pc:sldMk cId="2011742267" sldId="459"/>
            <ac:picMk id="1042" creationId="{B66B3B75-2A32-A06D-852C-EAE0C525E4D1}"/>
          </ac:picMkLst>
        </pc:picChg>
      </pc:sldChg>
      <pc:sldChg chg="del">
        <pc:chgData name="Mahitha Borra" userId="fe8f6700-4733-4cfa-8fc4-100757a70552" providerId="ADAL" clId="{1290781A-E233-7144-BA25-9CC40E6450C3}" dt="2025-04-28T16:39:48.906" v="20" actId="2696"/>
        <pc:sldMkLst>
          <pc:docMk/>
          <pc:sldMk cId="3653872691" sldId="459"/>
        </pc:sldMkLst>
      </pc:sldChg>
      <pc:sldChg chg="del">
        <pc:chgData name="Mahitha Borra" userId="fe8f6700-4733-4cfa-8fc4-100757a70552" providerId="ADAL" clId="{1290781A-E233-7144-BA25-9CC40E6450C3}" dt="2025-04-28T16:39:45.753" v="6" actId="2696"/>
        <pc:sldMkLst>
          <pc:docMk/>
          <pc:sldMk cId="4170040057" sldId="461"/>
        </pc:sldMkLst>
      </pc:sldChg>
      <pc:sldChg chg="del">
        <pc:chgData name="Mahitha Borra" userId="fe8f6700-4733-4cfa-8fc4-100757a70552" providerId="ADAL" clId="{1290781A-E233-7144-BA25-9CC40E6450C3}" dt="2025-04-28T16:39:45.942" v="7" actId="2696"/>
        <pc:sldMkLst>
          <pc:docMk/>
          <pc:sldMk cId="2843962684" sldId="462"/>
        </pc:sldMkLst>
      </pc:sldChg>
      <pc:sldChg chg="del">
        <pc:chgData name="Mahitha Borra" userId="fe8f6700-4733-4cfa-8fc4-100757a70552" providerId="ADAL" clId="{1290781A-E233-7144-BA25-9CC40E6450C3}" dt="2025-04-28T16:39:47.754" v="15" actId="2696"/>
        <pc:sldMkLst>
          <pc:docMk/>
          <pc:sldMk cId="3471601011" sldId="463"/>
        </pc:sldMkLst>
      </pc:sldChg>
      <pc:sldChg chg="del">
        <pc:chgData name="Mahitha Borra" userId="fe8f6700-4733-4cfa-8fc4-100757a70552" providerId="ADAL" clId="{1290781A-E233-7144-BA25-9CC40E6450C3}" dt="2025-04-28T16:39:44.454" v="1" actId="2696"/>
        <pc:sldMkLst>
          <pc:docMk/>
          <pc:sldMk cId="153068811" sldId="464"/>
        </pc:sldMkLst>
      </pc:sldChg>
      <pc:sldChg chg="del">
        <pc:chgData name="Mahitha Borra" userId="fe8f6700-4733-4cfa-8fc4-100757a70552" providerId="ADAL" clId="{1290781A-E233-7144-BA25-9CC40E6450C3}" dt="2025-04-28T16:39:46.694" v="9" actId="2696"/>
        <pc:sldMkLst>
          <pc:docMk/>
          <pc:sldMk cId="3253689280" sldId="465"/>
        </pc:sldMkLst>
      </pc:sldChg>
      <pc:sldChg chg="del">
        <pc:chgData name="Mahitha Borra" userId="fe8f6700-4733-4cfa-8fc4-100757a70552" providerId="ADAL" clId="{1290781A-E233-7144-BA25-9CC40E6450C3}" dt="2025-04-28T16:39:45.597" v="5" actId="2696"/>
        <pc:sldMkLst>
          <pc:docMk/>
          <pc:sldMk cId="656034071" sldId="466"/>
        </pc:sldMkLst>
      </pc:sldChg>
      <pc:sldChg chg="del">
        <pc:chgData name="Mahitha Borra" userId="fe8f6700-4733-4cfa-8fc4-100757a70552" providerId="ADAL" clId="{1290781A-E233-7144-BA25-9CC40E6450C3}" dt="2025-04-28T16:39:46.531" v="8" actId="2696"/>
        <pc:sldMkLst>
          <pc:docMk/>
          <pc:sldMk cId="1629675596" sldId="467"/>
        </pc:sldMkLst>
      </pc:sldChg>
      <pc:sldChg chg="del">
        <pc:chgData name="Mahitha Borra" userId="fe8f6700-4733-4cfa-8fc4-100757a70552" providerId="ADAL" clId="{1290781A-E233-7144-BA25-9CC40E6450C3}" dt="2025-04-28T16:39:47.035" v="11" actId="2696"/>
        <pc:sldMkLst>
          <pc:docMk/>
          <pc:sldMk cId="715079880" sldId="468"/>
        </pc:sldMkLst>
      </pc:sldChg>
    </pc:docChg>
  </pc:docChgLst>
  <pc:docChgLst>
    <pc:chgData name="Ruudra Patel" userId="S::rpatel343@student.gsu.edu::c71c0789-337b-466e-b62d-794630b8519d" providerId="AD" clId="Web-{FDA7C844-F4DC-72DC-298F-8B3358D52F25}"/>
    <pc:docChg chg="addSld modSld">
      <pc:chgData name="Ruudra Patel" userId="S::rpatel343@student.gsu.edu::c71c0789-337b-466e-b62d-794630b8519d" providerId="AD" clId="Web-{FDA7C844-F4DC-72DC-298F-8B3358D52F25}" dt="2025-04-28T23:48:12.804" v="527" actId="1076"/>
      <pc:docMkLst>
        <pc:docMk/>
      </pc:docMkLst>
      <pc:sldChg chg="addSp delSp modSp">
        <pc:chgData name="Ruudra Patel" userId="S::rpatel343@student.gsu.edu::c71c0789-337b-466e-b62d-794630b8519d" providerId="AD" clId="Web-{FDA7C844-F4DC-72DC-298F-8B3358D52F25}" dt="2025-04-28T23:45:49.330" v="521" actId="1076"/>
        <pc:sldMkLst>
          <pc:docMk/>
          <pc:sldMk cId="1280116343" sldId="425"/>
        </pc:sldMkLst>
        <pc:picChg chg="add mod modCrop">
          <ac:chgData name="Ruudra Patel" userId="S::rpatel343@student.gsu.edu::c71c0789-337b-466e-b62d-794630b8519d" providerId="AD" clId="Web-{FDA7C844-F4DC-72DC-298F-8B3358D52F25}" dt="2025-04-28T23:02:48.913" v="432"/>
          <ac:picMkLst>
            <pc:docMk/>
            <pc:sldMk cId="1280116343" sldId="425"/>
            <ac:picMk id="3" creationId="{1BDA31B2-E553-EBE1-832B-1E9EBF1DBACB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08:14.346" v="434" actId="1076"/>
          <ac:picMkLst>
            <pc:docMk/>
            <pc:sldMk cId="1280116343" sldId="425"/>
            <ac:picMk id="9" creationId="{2DE4A95B-8B3A-568D-9011-F7CDF836E497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45:49.330" v="521" actId="1076"/>
          <ac:picMkLst>
            <pc:docMk/>
            <pc:sldMk cId="1280116343" sldId="425"/>
            <ac:picMk id="2054" creationId="{653DFBD7-C911-C37E-A9AF-816F6E863634}"/>
          </ac:picMkLst>
        </pc:picChg>
        <pc:picChg chg="mod">
          <ac:chgData name="Ruudra Patel" userId="S::rpatel343@student.gsu.edu::c71c0789-337b-466e-b62d-794630b8519d" providerId="AD" clId="Web-{FDA7C844-F4DC-72DC-298F-8B3358D52F25}" dt="2025-04-28T23:09:30.833" v="439" actId="14100"/>
          <ac:picMkLst>
            <pc:docMk/>
            <pc:sldMk cId="1280116343" sldId="425"/>
            <ac:picMk id="2066" creationId="{8C93D51D-5D96-3C00-A67E-45D05CE9BE89}"/>
          </ac:picMkLst>
        </pc:picChg>
      </pc:sldChg>
      <pc:sldChg chg="modSp">
        <pc:chgData name="Ruudra Patel" userId="S::rpatel343@student.gsu.edu::c71c0789-337b-466e-b62d-794630b8519d" providerId="AD" clId="Web-{FDA7C844-F4DC-72DC-298F-8B3358D52F25}" dt="2025-04-28T23:22:14.344" v="486" actId="14100"/>
        <pc:sldMkLst>
          <pc:docMk/>
          <pc:sldMk cId="3053754708" sldId="437"/>
        </pc:sldMkLst>
        <pc:spChg chg="mod">
          <ac:chgData name="Ruudra Patel" userId="S::rpatel343@student.gsu.edu::c71c0789-337b-466e-b62d-794630b8519d" providerId="AD" clId="Web-{FDA7C844-F4DC-72DC-298F-8B3358D52F25}" dt="2025-04-28T23:22:14.344" v="486" actId="14100"/>
          <ac:spMkLst>
            <pc:docMk/>
            <pc:sldMk cId="3053754708" sldId="437"/>
            <ac:spMk id="12" creationId="{9926D054-B01A-D1D5-CD88-B2BC825609A6}"/>
          </ac:spMkLst>
        </pc:spChg>
      </pc:sldChg>
      <pc:sldChg chg="addSp delSp modSp">
        <pc:chgData name="Ruudra Patel" userId="S::rpatel343@student.gsu.edu::c71c0789-337b-466e-b62d-794630b8519d" providerId="AD" clId="Web-{FDA7C844-F4DC-72DC-298F-8B3358D52F25}" dt="2025-04-28T22:51:08.483" v="403" actId="14100"/>
        <pc:sldMkLst>
          <pc:docMk/>
          <pc:sldMk cId="2759961495" sldId="447"/>
        </pc:sldMkLst>
        <pc:spChg chg="add mod">
          <ac:chgData name="Ruudra Patel" userId="S::rpatel343@student.gsu.edu::c71c0789-337b-466e-b62d-794630b8519d" providerId="AD" clId="Web-{FDA7C844-F4DC-72DC-298F-8B3358D52F25}" dt="2025-04-28T22:50:38.935" v="385" actId="1076"/>
          <ac:spMkLst>
            <pc:docMk/>
            <pc:sldMk cId="2759961495" sldId="447"/>
            <ac:spMk id="13" creationId="{749FF58D-508F-63A1-9759-F0BE805AC24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1:08.483" v="403" actId="14100"/>
          <ac:spMkLst>
            <pc:docMk/>
            <pc:sldMk cId="2759961495" sldId="447"/>
            <ac:spMk id="15" creationId="{2DA71F2B-725A-D467-D644-5E0B1B1D395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51" v="387" actId="1076"/>
          <ac:spMkLst>
            <pc:docMk/>
            <pc:sldMk cId="2759961495" sldId="447"/>
            <ac:spMk id="16" creationId="{9D67AA77-DA0B-6F97-A42E-6398E0706C32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66" v="388" actId="1076"/>
          <ac:spMkLst>
            <pc:docMk/>
            <pc:sldMk cId="2759961495" sldId="447"/>
            <ac:spMk id="17" creationId="{DD403D6D-322E-B875-9065-1784BEB927F2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66" v="389" actId="1076"/>
          <ac:spMkLst>
            <pc:docMk/>
            <pc:sldMk cId="2759961495" sldId="447"/>
            <ac:spMk id="18" creationId="{5F085AF0-6B04-E678-B7DB-EF0565255A45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82" v="390" actId="1076"/>
          <ac:spMkLst>
            <pc:docMk/>
            <pc:sldMk cId="2759961495" sldId="447"/>
            <ac:spMk id="19" creationId="{54DE3D04-EEA9-17CA-CCDA-6BC61207B24B}"/>
          </ac:spMkLst>
        </pc:spChg>
        <pc:spChg chg="add mod">
          <ac:chgData name="Ruudra Patel" userId="S::rpatel343@student.gsu.edu::c71c0789-337b-466e-b62d-794630b8519d" providerId="AD" clId="Web-{FDA7C844-F4DC-72DC-298F-8B3358D52F25}" dt="2025-04-28T22:50:38.982" v="391" actId="1076"/>
          <ac:spMkLst>
            <pc:docMk/>
            <pc:sldMk cId="2759961495" sldId="447"/>
            <ac:spMk id="20" creationId="{F40BCAE7-C177-A47B-5228-DB56CC2BEF21}"/>
          </ac:spMkLst>
        </pc:spChg>
        <pc:picChg chg="add mod modCrop">
          <ac:chgData name="Ruudra Patel" userId="S::rpatel343@student.gsu.edu::c71c0789-337b-466e-b62d-794630b8519d" providerId="AD" clId="Web-{FDA7C844-F4DC-72DC-298F-8B3358D52F25}" dt="2025-04-28T22:50:38.857" v="382" actId="1076"/>
          <ac:picMkLst>
            <pc:docMk/>
            <pc:sldMk cId="2759961495" sldId="447"/>
            <ac:picMk id="3" creationId="{3A110019-5D0F-F1E4-5957-D7D2CB9AEF39}"/>
          </ac:picMkLst>
        </pc:picChg>
        <pc:picChg chg="add mod">
          <ac:chgData name="Ruudra Patel" userId="S::rpatel343@student.gsu.edu::c71c0789-337b-466e-b62d-794630b8519d" providerId="AD" clId="Web-{FDA7C844-F4DC-72DC-298F-8B3358D52F25}" dt="2025-04-28T22:50:38.888" v="383" actId="1076"/>
          <ac:picMkLst>
            <pc:docMk/>
            <pc:sldMk cId="2759961495" sldId="447"/>
            <ac:picMk id="4" creationId="{F63CAD25-A1F8-5933-D2FA-5AD46DF1E6DA}"/>
          </ac:picMkLst>
        </pc:picChg>
        <pc:picChg chg="add mod">
          <ac:chgData name="Ruudra Patel" userId="S::rpatel343@student.gsu.edu::c71c0789-337b-466e-b62d-794630b8519d" providerId="AD" clId="Web-{FDA7C844-F4DC-72DC-298F-8B3358D52F25}" dt="2025-04-28T22:50:38.935" v="384" actId="1076"/>
          <ac:picMkLst>
            <pc:docMk/>
            <pc:sldMk cId="2759961495" sldId="447"/>
            <ac:picMk id="5" creationId="{12E91782-76BD-775A-2FF3-92B91D63FAC0}"/>
          </ac:picMkLst>
        </pc:picChg>
      </pc:sldChg>
      <pc:sldChg chg="add replId">
        <pc:chgData name="Ruudra Patel" userId="S::rpatel343@student.gsu.edu::c71c0789-337b-466e-b62d-794630b8519d" providerId="AD" clId="Web-{FDA7C844-F4DC-72DC-298F-8B3358D52F25}" dt="2025-04-28T22:58:26.154" v="421"/>
        <pc:sldMkLst>
          <pc:docMk/>
          <pc:sldMk cId="3650331161" sldId="456"/>
        </pc:sldMkLst>
      </pc:sldChg>
      <pc:sldChg chg="addSp delSp modSp">
        <pc:chgData name="Ruudra Patel" userId="S::rpatel343@student.gsu.edu::c71c0789-337b-466e-b62d-794630b8519d" providerId="AD" clId="Web-{FDA7C844-F4DC-72DC-298F-8B3358D52F25}" dt="2025-04-28T23:30:30.283" v="498"/>
        <pc:sldMkLst>
          <pc:docMk/>
          <pc:sldMk cId="1838650425" sldId="458"/>
        </pc:sldMkLst>
      </pc:sldChg>
      <pc:sldChg chg="addSp delSp modSp add replId">
        <pc:chgData name="Ruudra Patel" userId="S::rpatel343@student.gsu.edu::c71c0789-337b-466e-b62d-794630b8519d" providerId="AD" clId="Web-{FDA7C844-F4DC-72DC-298F-8B3358D52F25}" dt="2025-04-28T23:48:12.804" v="527" actId="1076"/>
        <pc:sldMkLst>
          <pc:docMk/>
          <pc:sldMk cId="2011742267" sldId="459"/>
        </pc:sldMkLst>
        <pc:spChg chg="mod">
          <ac:chgData name="Ruudra Patel" userId="S::rpatel343@student.gsu.edu::c71c0789-337b-466e-b62d-794630b8519d" providerId="AD" clId="Web-{FDA7C844-F4DC-72DC-298F-8B3358D52F25}" dt="2025-04-28T23:34:21.338" v="509" actId="14100"/>
          <ac:spMkLst>
            <pc:docMk/>
            <pc:sldMk cId="2011742267" sldId="459"/>
            <ac:spMk id="17" creationId="{560F8978-C6A0-1681-93A5-64616B056C32}"/>
          </ac:spMkLst>
        </pc:spChg>
        <pc:picChg chg="add mod modCrop">
          <ac:chgData name="Ruudra Patel" userId="S::rpatel343@student.gsu.edu::c71c0789-337b-466e-b62d-794630b8519d" providerId="AD" clId="Web-{FDA7C844-F4DC-72DC-298F-8B3358D52F25}" dt="2025-04-28T23:48:12.804" v="527" actId="1076"/>
          <ac:picMkLst>
            <pc:docMk/>
            <pc:sldMk cId="2011742267" sldId="459"/>
            <ac:picMk id="9" creationId="{9B26BF23-4CBC-8EA3-496E-347FC5BFD710}"/>
          </ac:picMkLst>
        </pc:picChg>
      </pc:sldChg>
    </pc:docChg>
  </pc:docChgLst>
  <pc:docChgLst>
    <pc:chgData name="Ruudra Patel" userId="S::rpatel343@student.gsu.edu::c71c0789-337b-466e-b62d-794630b8519d" providerId="AD" clId="Web-{737A450F-D5E2-3ECA-56E0-18A066A658CA}"/>
    <pc:docChg chg="addSld delSld modSld">
      <pc:chgData name="Ruudra Patel" userId="S::rpatel343@student.gsu.edu::c71c0789-337b-466e-b62d-794630b8519d" providerId="AD" clId="Web-{737A450F-D5E2-3ECA-56E0-18A066A658CA}" dt="2025-04-28T00:38:49.192" v="1297" actId="20577"/>
      <pc:docMkLst>
        <pc:docMk/>
      </pc:docMkLst>
      <pc:sldChg chg="modSp">
        <pc:chgData name="Ruudra Patel" userId="S::rpatel343@student.gsu.edu::c71c0789-337b-466e-b62d-794630b8519d" providerId="AD" clId="Web-{737A450F-D5E2-3ECA-56E0-18A066A658CA}" dt="2025-04-27T20:06:12.466" v="57" actId="20577"/>
        <pc:sldMkLst>
          <pc:docMk/>
          <pc:sldMk cId="294740137" sldId="257"/>
        </pc:sldMkLst>
        <pc:spChg chg="mod">
          <ac:chgData name="Ruudra Patel" userId="S::rpatel343@student.gsu.edu::c71c0789-337b-466e-b62d-794630b8519d" providerId="AD" clId="Web-{737A450F-D5E2-3ECA-56E0-18A066A658CA}" dt="2025-04-27T20:06:12.466" v="57" actId="20577"/>
          <ac:spMkLst>
            <pc:docMk/>
            <pc:sldMk cId="294740137" sldId="257"/>
            <ac:spMk id="2" creationId="{00000000-0000-0000-0000-000000000000}"/>
          </ac:spMkLst>
        </pc:spChg>
      </pc:sldChg>
      <pc:sldChg chg="modSp">
        <pc:chgData name="Ruudra Patel" userId="S::rpatel343@student.gsu.edu::c71c0789-337b-466e-b62d-794630b8519d" providerId="AD" clId="Web-{737A450F-D5E2-3ECA-56E0-18A066A658CA}" dt="2025-04-27T20:12:41.479" v="89" actId="20577"/>
        <pc:sldMkLst>
          <pc:docMk/>
          <pc:sldMk cId="2517968878" sldId="349"/>
        </pc:sldMkLst>
      </pc:sldChg>
      <pc:sldChg chg="delSp modSp del">
        <pc:chgData name="Ruudra Patel" userId="S::rpatel343@student.gsu.edu::c71c0789-337b-466e-b62d-794630b8519d" providerId="AD" clId="Web-{737A450F-D5E2-3ECA-56E0-18A066A658CA}" dt="2025-04-28T00:35:45.485" v="1272"/>
        <pc:sldMkLst>
          <pc:docMk/>
          <pc:sldMk cId="1280116343" sldId="425"/>
        </pc:sldMkLst>
      </pc:sldChg>
      <pc:sldChg chg="modSp">
        <pc:chgData name="Ruudra Patel" userId="S::rpatel343@student.gsu.edu::c71c0789-337b-466e-b62d-794630b8519d" providerId="AD" clId="Web-{737A450F-D5E2-3ECA-56E0-18A066A658CA}" dt="2025-04-27T20:07:15.655" v="63" actId="20577"/>
        <pc:sldMkLst>
          <pc:docMk/>
          <pc:sldMk cId="3431520961" sldId="429"/>
        </pc:sldMkLst>
        <pc:spChg chg="mod">
          <ac:chgData name="Ruudra Patel" userId="S::rpatel343@student.gsu.edu::c71c0789-337b-466e-b62d-794630b8519d" providerId="AD" clId="Web-{737A450F-D5E2-3ECA-56E0-18A066A658CA}" dt="2025-04-27T20:07:15.655" v="63" actId="20577"/>
          <ac:spMkLst>
            <pc:docMk/>
            <pc:sldMk cId="3431520961" sldId="429"/>
            <ac:spMk id="4" creationId="{24C474F4-9CBF-68C3-E004-59F7CADAD8C2}"/>
          </ac:spMkLst>
        </pc:spChg>
      </pc:sldChg>
      <pc:sldChg chg="addSp delSp modSp">
        <pc:chgData name="Ruudra Patel" userId="S::rpatel343@student.gsu.edu::c71c0789-337b-466e-b62d-794630b8519d" providerId="AD" clId="Web-{737A450F-D5E2-3ECA-56E0-18A066A658CA}" dt="2025-04-27T20:21:37.668" v="106"/>
        <pc:sldMkLst>
          <pc:docMk/>
          <pc:sldMk cId="2481427854" sldId="431"/>
        </pc:sldMkLst>
      </pc:sldChg>
      <pc:sldChg chg="del">
        <pc:chgData name="Ruudra Patel" userId="S::rpatel343@student.gsu.edu::c71c0789-337b-466e-b62d-794630b8519d" providerId="AD" clId="Web-{737A450F-D5E2-3ECA-56E0-18A066A658CA}" dt="2025-04-27T20:23:05.499" v="157"/>
        <pc:sldMkLst>
          <pc:docMk/>
          <pc:sldMk cId="4273773367" sldId="440"/>
        </pc:sldMkLst>
      </pc:sldChg>
      <pc:sldChg chg="addSp delSp modSp del">
        <pc:chgData name="Ruudra Patel" userId="S::rpatel343@student.gsu.edu::c71c0789-337b-466e-b62d-794630b8519d" providerId="AD" clId="Web-{737A450F-D5E2-3ECA-56E0-18A066A658CA}" dt="2025-04-27T23:36:40.191" v="213"/>
        <pc:sldMkLst>
          <pc:docMk/>
          <pc:sldMk cId="1431786172" sldId="441"/>
        </pc:sldMkLst>
      </pc:sldChg>
      <pc:sldChg chg="addSp delSp modSp">
        <pc:chgData name="Ruudra Patel" userId="S::rpatel343@student.gsu.edu::c71c0789-337b-466e-b62d-794630b8519d" providerId="AD" clId="Web-{737A450F-D5E2-3ECA-56E0-18A066A658CA}" dt="2025-04-27T20:21:58.841" v="120"/>
        <pc:sldMkLst>
          <pc:docMk/>
          <pc:sldMk cId="1428747826" sldId="442"/>
        </pc:sldMkLst>
      </pc:sldChg>
      <pc:sldChg chg="del">
        <pc:chgData name="Ruudra Patel" userId="S::rpatel343@student.gsu.edu::c71c0789-337b-466e-b62d-794630b8519d" providerId="AD" clId="Web-{737A450F-D5E2-3ECA-56E0-18A066A658CA}" dt="2025-04-27T20:22:00.122" v="121"/>
        <pc:sldMkLst>
          <pc:docMk/>
          <pc:sldMk cId="2459048617" sldId="443"/>
        </pc:sldMkLst>
      </pc:sldChg>
      <pc:sldChg chg="del">
        <pc:chgData name="Ruudra Patel" userId="S::rpatel343@student.gsu.edu::c71c0789-337b-466e-b62d-794630b8519d" providerId="AD" clId="Web-{737A450F-D5E2-3ECA-56E0-18A066A658CA}" dt="2025-04-27T20:22:01.372" v="122"/>
        <pc:sldMkLst>
          <pc:docMk/>
          <pc:sldMk cId="2592702983" sldId="444"/>
        </pc:sldMkLst>
      </pc:sldChg>
      <pc:sldChg chg="del">
        <pc:chgData name="Ruudra Patel" userId="S::rpatel343@student.gsu.edu::c71c0789-337b-466e-b62d-794630b8519d" providerId="AD" clId="Web-{737A450F-D5E2-3ECA-56E0-18A066A658CA}" dt="2025-04-27T20:22:37.389" v="151"/>
        <pc:sldMkLst>
          <pc:docMk/>
          <pc:sldMk cId="1934735738" sldId="445"/>
        </pc:sldMkLst>
      </pc:sldChg>
      <pc:sldChg chg="modSp">
        <pc:chgData name="Ruudra Patel" userId="S::rpatel343@student.gsu.edu::c71c0789-337b-466e-b62d-794630b8519d" providerId="AD" clId="Web-{737A450F-D5E2-3ECA-56E0-18A066A658CA}" dt="2025-04-27T20:12:53.026" v="102" actId="20577"/>
        <pc:sldMkLst>
          <pc:docMk/>
          <pc:sldMk cId="2287326753" sldId="446"/>
        </pc:sldMkLst>
      </pc:sldChg>
      <pc:sldChg chg="modSp">
        <pc:chgData name="Ruudra Patel" userId="S::rpatel343@student.gsu.edu::c71c0789-337b-466e-b62d-794630b8519d" providerId="AD" clId="Web-{737A450F-D5E2-3ECA-56E0-18A066A658CA}" dt="2025-04-27T20:22:32.436" v="150" actId="1076"/>
        <pc:sldMkLst>
          <pc:docMk/>
          <pc:sldMk cId="885609160" sldId="447"/>
        </pc:sldMkLst>
      </pc:sldChg>
      <pc:sldChg chg="new del">
        <pc:chgData name="Ruudra Patel" userId="S::rpatel343@student.gsu.edu::c71c0789-337b-466e-b62d-794630b8519d" providerId="AD" clId="Web-{737A450F-D5E2-3ECA-56E0-18A066A658CA}" dt="2025-04-27T20:22:59.780" v="156"/>
        <pc:sldMkLst>
          <pc:docMk/>
          <pc:sldMk cId="1975069792" sldId="448"/>
        </pc:sldMkLst>
      </pc:sldChg>
      <pc:sldChg chg="del">
        <pc:chgData name="Ruudra Patel" userId="S::rpatel343@student.gsu.edu::c71c0789-337b-466e-b62d-794630b8519d" providerId="AD" clId="Web-{737A450F-D5E2-3ECA-56E0-18A066A658CA}" dt="2025-04-27T20:22:38.405" v="152"/>
        <pc:sldMkLst>
          <pc:docMk/>
          <pc:sldMk cId="2027264068" sldId="448"/>
        </pc:sldMkLst>
      </pc:sldChg>
      <pc:sldChg chg="modSp new del mod modClrScheme chgLayout">
        <pc:chgData name="Ruudra Patel" userId="S::rpatel343@student.gsu.edu::c71c0789-337b-466e-b62d-794630b8519d" providerId="AD" clId="Web-{737A450F-D5E2-3ECA-56E0-18A066A658CA}" dt="2025-04-28T00:35:40.485" v="1270"/>
        <pc:sldMkLst>
          <pc:docMk/>
          <pc:sldMk cId="3358156425" sldId="449"/>
        </pc:sldMkLst>
      </pc:sldChg>
      <pc:sldChg chg="del">
        <pc:chgData name="Ruudra Patel" userId="S::rpatel343@student.gsu.edu::c71c0789-337b-466e-b62d-794630b8519d" providerId="AD" clId="Web-{737A450F-D5E2-3ECA-56E0-18A066A658CA}" dt="2025-04-28T00:08:50.560" v="409"/>
        <pc:sldMkLst>
          <pc:docMk/>
          <pc:sldMk cId="3989927872" sldId="450"/>
        </pc:sldMkLst>
      </pc:sldChg>
      <pc:sldChg chg="modSp add replId">
        <pc:chgData name="Ruudra Patel" userId="S::rpatel343@student.gsu.edu::c71c0789-337b-466e-b62d-794630b8519d" providerId="AD" clId="Web-{737A450F-D5E2-3ECA-56E0-18A066A658CA}" dt="2025-04-28T00:24:20.721" v="1060" actId="1076"/>
        <pc:sldMkLst>
          <pc:docMk/>
          <pc:sldMk cId="2159208060" sldId="453"/>
        </pc:sldMkLst>
      </pc:sldChg>
      <pc:sldChg chg="addSp delSp modSp new">
        <pc:chgData name="Ruudra Patel" userId="S::rpatel343@student.gsu.edu::c71c0789-337b-466e-b62d-794630b8519d" providerId="AD" clId="Web-{737A450F-D5E2-3ECA-56E0-18A066A658CA}" dt="2025-04-28T00:38:49.192" v="1297" actId="20577"/>
        <pc:sldMkLst>
          <pc:docMk/>
          <pc:sldMk cId="4246373545" sldId="454"/>
        </pc:sldMkLst>
      </pc:sldChg>
      <pc:sldChg chg="addSp delSp modSp new">
        <pc:chgData name="Ruudra Patel" userId="S::rpatel343@student.gsu.edu::c71c0789-337b-466e-b62d-794630b8519d" providerId="AD" clId="Web-{737A450F-D5E2-3ECA-56E0-18A066A658CA}" dt="2025-04-27T23:44:53.342" v="367" actId="1076"/>
        <pc:sldMkLst>
          <pc:docMk/>
          <pc:sldMk cId="4207824360" sldId="458"/>
        </pc:sldMkLst>
      </pc:sldChg>
      <pc:sldChg chg="del">
        <pc:chgData name="Ruudra Patel" userId="S::rpatel343@student.gsu.edu::c71c0789-337b-466e-b62d-794630b8519d" providerId="AD" clId="Web-{737A450F-D5E2-3ECA-56E0-18A066A658CA}" dt="2025-04-28T00:35:44.173" v="1271"/>
        <pc:sldMkLst>
          <pc:docMk/>
          <pc:sldMk cId="2877373279" sldId="460"/>
        </pc:sldMkLst>
      </pc:sldChg>
      <pc:sldChg chg="addSp delSp modSp new">
        <pc:chgData name="Ruudra Patel" userId="S::rpatel343@student.gsu.edu::c71c0789-337b-466e-b62d-794630b8519d" providerId="AD" clId="Web-{737A450F-D5E2-3ECA-56E0-18A066A658CA}" dt="2025-04-28T00:22:17.624" v="1053"/>
        <pc:sldMkLst>
          <pc:docMk/>
          <pc:sldMk cId="3471601011" sldId="463"/>
        </pc:sldMkLst>
      </pc:sldChg>
      <pc:sldChg chg="addSp modSp new mod modClrScheme chgLayout">
        <pc:chgData name="Ruudra Patel" userId="S::rpatel343@student.gsu.edu::c71c0789-337b-466e-b62d-794630b8519d" providerId="AD" clId="Web-{737A450F-D5E2-3ECA-56E0-18A066A658CA}" dt="2025-04-28T00:37:35.081" v="1273" actId="14100"/>
        <pc:sldMkLst>
          <pc:docMk/>
          <pc:sldMk cId="715079880" sldId="468"/>
        </pc:sldMkLst>
      </pc:sldChg>
    </pc:docChg>
  </pc:docChgLst>
  <pc:docChgLst>
    <pc:chgData name="Mahitha Borra" userId="fe8f6700-4733-4cfa-8fc4-100757a70552" providerId="ADAL" clId="{97D8D7AE-6F75-9F4F-9CAF-E892729298BF}"/>
    <pc:docChg chg="undo custSel addSld delSld modSld sldOrd">
      <pc:chgData name="Mahitha Borra" userId="fe8f6700-4733-4cfa-8fc4-100757a70552" providerId="ADAL" clId="{97D8D7AE-6F75-9F4F-9CAF-E892729298BF}" dt="2025-03-03T08:24:27.406" v="1214" actId="14100"/>
      <pc:docMkLst>
        <pc:docMk/>
      </pc:docMkLst>
      <pc:sldChg chg="add del">
        <pc:chgData name="Mahitha Borra" userId="fe8f6700-4733-4cfa-8fc4-100757a70552" providerId="ADAL" clId="{97D8D7AE-6F75-9F4F-9CAF-E892729298BF}" dt="2025-03-03T00:17:00.021" v="95" actId="2696"/>
        <pc:sldMkLst>
          <pc:docMk/>
          <pc:sldMk cId="1360225543" sldId="256"/>
        </pc:sldMkLst>
      </pc:sldChg>
      <pc:sldChg chg="del">
        <pc:chgData name="Mahitha Borra" userId="fe8f6700-4733-4cfa-8fc4-100757a70552" providerId="ADAL" clId="{97D8D7AE-6F75-9F4F-9CAF-E892729298BF}" dt="2025-03-02T23:55:57.493" v="6" actId="2696"/>
        <pc:sldMkLst>
          <pc:docMk/>
          <pc:sldMk cId="1468173443" sldId="256"/>
        </pc:sldMkLst>
      </pc:sldChg>
      <pc:sldChg chg="add del">
        <pc:chgData name="Mahitha Borra" userId="fe8f6700-4733-4cfa-8fc4-100757a70552" providerId="ADAL" clId="{97D8D7AE-6F75-9F4F-9CAF-E892729298BF}" dt="2025-03-03T00:16:07.619" v="85"/>
        <pc:sldMkLst>
          <pc:docMk/>
          <pc:sldMk cId="1812601317" sldId="256"/>
        </pc:sldMkLst>
      </pc:sldChg>
      <pc:sldChg chg="addSp delSp modSp add mod">
        <pc:chgData name="Mahitha Borra" userId="fe8f6700-4733-4cfa-8fc4-100757a70552" providerId="ADAL" clId="{97D8D7AE-6F75-9F4F-9CAF-E892729298BF}" dt="2025-03-03T07:56:49.278" v="1051" actId="20577"/>
        <pc:sldMkLst>
          <pc:docMk/>
          <pc:sldMk cId="294740137" sldId="257"/>
        </pc:sldMkLst>
        <pc:spChg chg="mod">
          <ac:chgData name="Mahitha Borra" userId="fe8f6700-4733-4cfa-8fc4-100757a70552" providerId="ADAL" clId="{97D8D7AE-6F75-9F4F-9CAF-E892729298BF}" dt="2025-03-03T07:56:49.278" v="1051" actId="20577"/>
          <ac:spMkLst>
            <pc:docMk/>
            <pc:sldMk cId="294740137" sldId="257"/>
            <ac:spMk id="2" creationId="{00000000-0000-0000-0000-000000000000}"/>
          </ac:spMkLst>
        </pc:spChg>
        <pc:spChg chg="add mod">
          <ac:chgData name="Mahitha Borra" userId="fe8f6700-4733-4cfa-8fc4-100757a70552" providerId="ADAL" clId="{97D8D7AE-6F75-9F4F-9CAF-E892729298BF}" dt="2025-03-03T06:39:56.621" v="854" actId="1076"/>
          <ac:spMkLst>
            <pc:docMk/>
            <pc:sldMk cId="294740137" sldId="257"/>
            <ac:spMk id="4" creationId="{DDE1C792-EA98-70ED-6062-F6D714EC1DA4}"/>
          </ac:spMkLst>
        </pc:spChg>
        <pc:spChg chg="mod">
          <ac:chgData name="Mahitha Borra" userId="fe8f6700-4733-4cfa-8fc4-100757a70552" providerId="ADAL" clId="{97D8D7AE-6F75-9F4F-9CAF-E892729298BF}" dt="2025-03-03T06:39:59.368" v="855" actId="1076"/>
          <ac:spMkLst>
            <pc:docMk/>
            <pc:sldMk cId="294740137" sldId="257"/>
            <ac:spMk id="7" creationId="{00000000-0000-0000-0000-000000000000}"/>
          </ac:spMkLst>
        </pc:spChg>
      </pc:sldChg>
      <pc:sldChg chg="modSp add del mod ord">
        <pc:chgData name="Mahitha Borra" userId="fe8f6700-4733-4cfa-8fc4-100757a70552" providerId="ADAL" clId="{97D8D7AE-6F75-9F4F-9CAF-E892729298BF}" dt="2025-03-03T05:53:04.691" v="488" actId="20578"/>
        <pc:sldMkLst>
          <pc:docMk/>
          <pc:sldMk cId="2517968878" sldId="349"/>
        </pc:sldMkLst>
      </pc:sldChg>
      <pc:sldChg chg="delSp modSp add del mod">
        <pc:chgData name="Mahitha Borra" userId="fe8f6700-4733-4cfa-8fc4-100757a70552" providerId="ADAL" clId="{97D8D7AE-6F75-9F4F-9CAF-E892729298BF}" dt="2025-03-03T00:16:07.636" v="86"/>
        <pc:sldMkLst>
          <pc:docMk/>
          <pc:sldMk cId="4257304377" sldId="393"/>
        </pc:sldMkLst>
      </pc:sldChg>
      <pc:sldChg chg="modSp add del mod">
        <pc:chgData name="Mahitha Borra" userId="fe8f6700-4733-4cfa-8fc4-100757a70552" providerId="ADAL" clId="{97D8D7AE-6F75-9F4F-9CAF-E892729298BF}" dt="2025-03-02T23:56:01.914" v="7" actId="2696"/>
        <pc:sldMkLst>
          <pc:docMk/>
          <pc:sldMk cId="618232779" sldId="394"/>
        </pc:sldMkLst>
      </pc:sldChg>
      <pc:sldChg chg="delSp modSp add del mod">
        <pc:chgData name="Mahitha Borra" userId="fe8f6700-4733-4cfa-8fc4-100757a70552" providerId="ADAL" clId="{97D8D7AE-6F75-9F4F-9CAF-E892729298BF}" dt="2025-03-03T00:16:13.481" v="87" actId="2696"/>
        <pc:sldMkLst>
          <pc:docMk/>
          <pc:sldMk cId="751319436" sldId="394"/>
        </pc:sldMkLst>
      </pc:sldChg>
      <pc:sldChg chg="modSp add del mod">
        <pc:chgData name="Mahitha Borra" userId="fe8f6700-4733-4cfa-8fc4-100757a70552" providerId="ADAL" clId="{97D8D7AE-6F75-9F4F-9CAF-E892729298BF}" dt="2025-03-02T23:56:49.069" v="13"/>
        <pc:sldMkLst>
          <pc:docMk/>
          <pc:sldMk cId="4238717121" sldId="394"/>
        </pc:sldMkLst>
      </pc:sldChg>
      <pc:sldChg chg="modSp add del mod modShow">
        <pc:chgData name="Mahitha Borra" userId="fe8f6700-4733-4cfa-8fc4-100757a70552" providerId="ADAL" clId="{97D8D7AE-6F75-9F4F-9CAF-E892729298BF}" dt="2025-03-03T08:23:22.393" v="1181" actId="2696"/>
        <pc:sldMkLst>
          <pc:docMk/>
          <pc:sldMk cId="2461339080" sldId="408"/>
        </pc:sldMkLst>
      </pc:sldChg>
      <pc:sldChg chg="modSp add del mod">
        <pc:chgData name="Mahitha Borra" userId="fe8f6700-4733-4cfa-8fc4-100757a70552" providerId="ADAL" clId="{97D8D7AE-6F75-9F4F-9CAF-E892729298BF}" dt="2025-03-02T23:56:01.914" v="7" actId="2696"/>
        <pc:sldMkLst>
          <pc:docMk/>
          <pc:sldMk cId="1064980871" sldId="420"/>
        </pc:sldMkLst>
      </pc:sldChg>
      <pc:sldChg chg="addSp delSp modSp add del mod ord">
        <pc:chgData name="Mahitha Borra" userId="fe8f6700-4733-4cfa-8fc4-100757a70552" providerId="ADAL" clId="{97D8D7AE-6F75-9F4F-9CAF-E892729298BF}" dt="2025-03-03T06:32:03.560" v="783" actId="1076"/>
        <pc:sldMkLst>
          <pc:docMk/>
          <pc:sldMk cId="1280116343" sldId="425"/>
        </pc:sldMkLst>
      </pc:sldChg>
      <pc:sldChg chg="add del">
        <pc:chgData name="Mahitha Borra" userId="fe8f6700-4733-4cfa-8fc4-100757a70552" providerId="ADAL" clId="{97D8D7AE-6F75-9F4F-9CAF-E892729298BF}" dt="2025-03-03T00:15:27.766" v="81" actId="2696"/>
        <pc:sldMkLst>
          <pc:docMk/>
          <pc:sldMk cId="212419531" sldId="428"/>
        </pc:sldMkLst>
      </pc:sldChg>
      <pc:sldChg chg="modSp add del mod">
        <pc:chgData name="Mahitha Borra" userId="fe8f6700-4733-4cfa-8fc4-100757a70552" providerId="ADAL" clId="{97D8D7AE-6F75-9F4F-9CAF-E892729298BF}" dt="2025-03-02T23:57:15.962" v="18"/>
        <pc:sldMkLst>
          <pc:docMk/>
          <pc:sldMk cId="3431520961" sldId="429"/>
        </pc:sldMkLst>
        <pc:spChg chg="mod">
          <ac:chgData name="Mahitha Borra" userId="fe8f6700-4733-4cfa-8fc4-100757a70552" providerId="ADAL" clId="{97D8D7AE-6F75-9F4F-9CAF-E892729298BF}" dt="2025-03-02T23:55:53.760" v="5" actId="27636"/>
          <ac:spMkLst>
            <pc:docMk/>
            <pc:sldMk cId="3431520961" sldId="429"/>
            <ac:spMk id="4" creationId="{24C474F4-9CBF-68C3-E004-59F7CADAD8C2}"/>
          </ac:spMkLst>
        </pc:spChg>
      </pc:sldChg>
      <pc:sldChg chg="add">
        <pc:chgData name="Mahitha Borra" userId="fe8f6700-4733-4cfa-8fc4-100757a70552" providerId="ADAL" clId="{97D8D7AE-6F75-9F4F-9CAF-E892729298BF}" dt="2025-03-03T00:17:41.686" v="103" actId="2890"/>
        <pc:sldMkLst>
          <pc:docMk/>
          <pc:sldMk cId="1016618822" sldId="430"/>
        </pc:sldMkLst>
      </pc:sldChg>
      <pc:sldChg chg="add del">
        <pc:chgData name="Mahitha Borra" userId="fe8f6700-4733-4cfa-8fc4-100757a70552" providerId="ADAL" clId="{97D8D7AE-6F75-9F4F-9CAF-E892729298BF}" dt="2025-03-03T00:17:20.987" v="99" actId="2890"/>
        <pc:sldMkLst>
          <pc:docMk/>
          <pc:sldMk cId="3115944759" sldId="430"/>
        </pc:sldMkLst>
      </pc:sldChg>
      <pc:sldChg chg="modSp mod ord">
        <pc:chgData name="Mahitha Borra" userId="fe8f6700-4733-4cfa-8fc4-100757a70552" providerId="ADAL" clId="{97D8D7AE-6F75-9F4F-9CAF-E892729298BF}" dt="2025-03-03T06:42:48.513" v="864" actId="20578"/>
        <pc:sldMkLst>
          <pc:docMk/>
          <pc:sldMk cId="2481427854" sldId="431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3673947900" sldId="432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3410184252" sldId="433"/>
        </pc:sldMkLst>
      </pc:sldChg>
      <pc:sldChg chg="del">
        <pc:chgData name="Mahitha Borra" userId="fe8f6700-4733-4cfa-8fc4-100757a70552" providerId="ADAL" clId="{97D8D7AE-6F75-9F4F-9CAF-E892729298BF}" dt="2025-03-03T05:52:59.492" v="486" actId="2696"/>
        <pc:sldMkLst>
          <pc:docMk/>
          <pc:sldMk cId="1824649310" sldId="434"/>
        </pc:sldMkLst>
      </pc:sldChg>
      <pc:sldChg chg="addSp delSp modSp mod ord modClrScheme chgLayout">
        <pc:chgData name="Mahitha Borra" userId="fe8f6700-4733-4cfa-8fc4-100757a70552" providerId="ADAL" clId="{97D8D7AE-6F75-9F4F-9CAF-E892729298BF}" dt="2025-03-03T06:42:45.262" v="863" actId="20578"/>
        <pc:sldMkLst>
          <pc:docMk/>
          <pc:sldMk cId="1789891331" sldId="435"/>
        </pc:sldMkLst>
      </pc:sldChg>
      <pc:sldChg chg="del">
        <pc:chgData name="Mahitha Borra" userId="fe8f6700-4733-4cfa-8fc4-100757a70552" providerId="ADAL" clId="{97D8D7AE-6F75-9F4F-9CAF-E892729298BF}" dt="2025-03-03T06:32:21.335" v="785" actId="2696"/>
        <pc:sldMkLst>
          <pc:docMk/>
          <pc:sldMk cId="734872942" sldId="436"/>
        </pc:sldMkLst>
      </pc:sldChg>
      <pc:sldChg chg="addSp delSp modSp del mod ord">
        <pc:chgData name="Mahitha Borra" userId="fe8f6700-4733-4cfa-8fc4-100757a70552" providerId="ADAL" clId="{97D8D7AE-6F75-9F4F-9CAF-E892729298BF}" dt="2025-03-03T08:21:55.553" v="1176" actId="2696"/>
        <pc:sldMkLst>
          <pc:docMk/>
          <pc:sldMk cId="3374512496" sldId="437"/>
        </pc:sldMkLst>
      </pc:sldChg>
      <pc:sldChg chg="modSp mod">
        <pc:chgData name="Mahitha Borra" userId="fe8f6700-4733-4cfa-8fc4-100757a70552" providerId="ADAL" clId="{97D8D7AE-6F75-9F4F-9CAF-E892729298BF}" dt="2025-03-03T08:24:27.406" v="1214" actId="14100"/>
        <pc:sldMkLst>
          <pc:docMk/>
          <pc:sldMk cId="4273773367" sldId="440"/>
        </pc:sldMkLst>
      </pc:sldChg>
      <pc:sldChg chg="addSp delSp modSp add mod">
        <pc:chgData name="Mahitha Borra" userId="fe8f6700-4733-4cfa-8fc4-100757a70552" providerId="ADAL" clId="{97D8D7AE-6F75-9F4F-9CAF-E892729298BF}" dt="2025-03-03T06:44:58.589" v="916" actId="1076"/>
        <pc:sldMkLst>
          <pc:docMk/>
          <pc:sldMk cId="1431786172" sldId="441"/>
        </pc:sldMkLst>
      </pc:sldChg>
      <pc:sldChg chg="addSp delSp modSp add mod modClrScheme chgLayout">
        <pc:chgData name="Mahitha Borra" userId="fe8f6700-4733-4cfa-8fc4-100757a70552" providerId="ADAL" clId="{97D8D7AE-6F75-9F4F-9CAF-E892729298BF}" dt="2025-03-03T06:45:04.944" v="917" actId="1076"/>
        <pc:sldMkLst>
          <pc:docMk/>
          <pc:sldMk cId="1428747826" sldId="442"/>
        </pc:sldMkLst>
      </pc:sldChg>
      <pc:sldChg chg="addSp delSp modSp mod">
        <pc:chgData name="Mahitha Borra" userId="fe8f6700-4733-4cfa-8fc4-100757a70552" providerId="ADAL" clId="{97D8D7AE-6F75-9F4F-9CAF-E892729298BF}" dt="2025-03-03T06:55:05.274" v="952" actId="1076"/>
        <pc:sldMkLst>
          <pc:docMk/>
          <pc:sldMk cId="2459048617" sldId="443"/>
        </pc:sldMkLst>
      </pc:sldChg>
      <pc:sldChg chg="modSp mod">
        <pc:chgData name="Mahitha Borra" userId="fe8f6700-4733-4cfa-8fc4-100757a70552" providerId="ADAL" clId="{97D8D7AE-6F75-9F4F-9CAF-E892729298BF}" dt="2025-03-03T06:37:26.443" v="813" actId="1076"/>
        <pc:sldMkLst>
          <pc:docMk/>
          <pc:sldMk cId="2592702983" sldId="444"/>
        </pc:sldMkLst>
      </pc:sldChg>
      <pc:sldChg chg="addSp delSp modSp add mod">
        <pc:chgData name="Mahitha Borra" userId="fe8f6700-4733-4cfa-8fc4-100757a70552" providerId="ADAL" clId="{97D8D7AE-6F75-9F4F-9CAF-E892729298BF}" dt="2025-03-03T08:23:14.591" v="1180" actId="1076"/>
        <pc:sldMkLst>
          <pc:docMk/>
          <pc:sldMk cId="1934735738" sldId="445"/>
        </pc:sldMkLst>
      </pc:sldChg>
      <pc:sldChg chg="modSp add mod ord">
        <pc:chgData name="Mahitha Borra" userId="fe8f6700-4733-4cfa-8fc4-100757a70552" providerId="ADAL" clId="{97D8D7AE-6F75-9F4F-9CAF-E892729298BF}" dt="2025-03-03T06:55:19.642" v="968" actId="20577"/>
        <pc:sldMkLst>
          <pc:docMk/>
          <pc:sldMk cId="2287326753" sldId="446"/>
        </pc:sldMkLst>
      </pc:sldChg>
      <pc:sldChg chg="addSp delSp modSp add mod">
        <pc:chgData name="Mahitha Borra" userId="fe8f6700-4733-4cfa-8fc4-100757a70552" providerId="ADAL" clId="{97D8D7AE-6F75-9F4F-9CAF-E892729298BF}" dt="2025-03-03T06:55:31.855" v="975"/>
        <pc:sldMkLst>
          <pc:docMk/>
          <pc:sldMk cId="885609160" sldId="447"/>
        </pc:sldMkLst>
      </pc:sldChg>
      <pc:sldChg chg="addSp delSp modSp add mod">
        <pc:chgData name="Mahitha Borra" userId="fe8f6700-4733-4cfa-8fc4-100757a70552" providerId="ADAL" clId="{97D8D7AE-6F75-9F4F-9CAF-E892729298BF}" dt="2025-03-03T08:21:43.066" v="1175" actId="13822"/>
        <pc:sldMkLst>
          <pc:docMk/>
          <pc:sldMk cId="2027264068" sldId="4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A36237-6C9C-9C40-81B6-2242A2E041F0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3B817E-5FB6-5140-97DB-F1B4629D60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865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73B817E-5FB6-5140-97DB-F1B4629D600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916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C5F19-09BB-0D93-C15A-84D8280BA3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1D1E52-F278-121D-A6F4-4ADB798602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4DB97E-FDAF-CF85-CD11-1DC688AF73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459050-EE70-A64F-EBF2-A9044C69BB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46095B-056F-392F-09B4-F1079A57B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4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204F9-48B3-E7E3-3F85-F5E325F9F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3C2388-A81D-6B5B-9024-EB1F8B32C2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E99BB-58C4-F19D-2476-36634FB09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C54384-D55F-5C82-0B53-B407678348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427F33-DD86-071B-ACB0-072D86F21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5977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1B6A1E-DECE-DE8B-0622-D674229A2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DF81AC-BD2A-4FD2-57DB-48B81E78B4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A78BA6-A679-7138-C0BD-0DB3E665A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DBBF21-AA64-04A3-9488-FE768F500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9B5E5-F820-4B3E-0862-A7DD59D47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809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6036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game, holding, table, person&#10;&#10;Description automatically generated">
            <a:extLst>
              <a:ext uri="{FF2B5EF4-FFF2-40B4-BE49-F238E27FC236}">
                <a16:creationId xmlns:a16="http://schemas.microsoft.com/office/drawing/2014/main" id="{C5D04B7C-1121-AF4E-B28A-2377894B663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9144000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9144000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pic>
        <p:nvPicPr>
          <p:cNvPr id="16" name="Picture 15" descr="Logo&#10;&#10;Description automatically generated">
            <a:extLst>
              <a:ext uri="{FF2B5EF4-FFF2-40B4-BE49-F238E27FC236}">
                <a16:creationId xmlns:a16="http://schemas.microsoft.com/office/drawing/2014/main" id="{2D8DBB96-57CC-8742-BEF5-E27706DE288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8705"/>
            <a:ext cx="1283792" cy="45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7885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Photo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8139634" y="643095"/>
            <a:ext cx="4454013" cy="4548384"/>
          </a:xfrm>
          <a:prstGeom prst="ellipse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03122" y="731583"/>
            <a:ext cx="7736512" cy="2387600"/>
          </a:xfr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4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03122" y="3244341"/>
            <a:ext cx="7750278" cy="339517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7550960"/>
            <a:ext cx="2743200" cy="365125"/>
          </a:xfrm>
        </p:spPr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755096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7550960"/>
            <a:ext cx="2743200" cy="365125"/>
          </a:xfrm>
        </p:spPr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403122" y="4247375"/>
            <a:ext cx="6153150" cy="30987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8638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8780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448C57E6-C381-6349-A77B-6D4E883C582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11430000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2pPr>
            <a:lvl3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3pPr>
            <a:lvl4pPr>
              <a:lnSpc>
                <a:spcPct val="100000"/>
              </a:lnSpc>
              <a:defRPr b="0" i="1">
                <a:latin typeface="Arial" panose="020B0604020202020204" pitchFamily="34" charset="0"/>
              </a:defRPr>
            </a:lvl4pPr>
            <a:lvl5pPr>
              <a:lnSpc>
                <a:spcPct val="100000"/>
              </a:lnSpc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862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No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meter, clock&#10;&#10;Description automatically generated">
            <a:extLst>
              <a:ext uri="{FF2B5EF4-FFF2-40B4-BE49-F238E27FC236}">
                <a16:creationId xmlns:a16="http://schemas.microsoft.com/office/drawing/2014/main" id="{CB84C70E-6892-7446-9357-17561BC34F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88326"/>
            <a:ext cx="8655424" cy="4173203"/>
          </a:xfrm>
        </p:spPr>
        <p:txBody>
          <a:bodyPr/>
          <a:lstStyle>
            <a:lvl1pPr>
              <a:lnSpc>
                <a:spcPct val="100000"/>
              </a:lnSpc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ct val="100000"/>
              </a:lnSpc>
              <a:spcBef>
                <a:spcPts val="1200"/>
              </a:spcBef>
              <a:buNone/>
              <a:defRPr sz="1600" b="1" i="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marL="4572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3pPr>
            <a:lvl4pPr marL="914400" indent="0">
              <a:lnSpc>
                <a:spcPct val="100000"/>
              </a:lnSpc>
              <a:buNone/>
              <a:defRPr b="0" i="1">
                <a:latin typeface="Arial" panose="020B0604020202020204" pitchFamily="34" charset="0"/>
              </a:defRPr>
            </a:lvl4pPr>
            <a:lvl5pPr marL="1371600" indent="0">
              <a:lnSpc>
                <a:spcPct val="100000"/>
              </a:lnSpc>
              <a:buNone/>
              <a:defRPr b="0" i="0">
                <a:latin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727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BD6484DF-8473-784A-9E03-1B89F130081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9993" y="-304800"/>
            <a:ext cx="13275733" cy="7467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5256" y="1412131"/>
            <a:ext cx="4156364" cy="2954655"/>
          </a:xfrm>
        </p:spPr>
        <p:txBody>
          <a:bodyPr anchor="ctr" anchorCtr="0"/>
          <a:lstStyle>
            <a:lvl1pPr algn="ctr">
              <a:lnSpc>
                <a:spcPct val="75000"/>
              </a:lnSpc>
              <a:defRPr sz="64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93252" y="4507343"/>
            <a:ext cx="3297383" cy="795334"/>
          </a:xfrm>
        </p:spPr>
        <p:txBody>
          <a:bodyPr/>
          <a:lstStyle>
            <a:lvl1pPr marL="0" indent="0" algn="ctr">
              <a:buNone/>
              <a:defRPr sz="1800" b="1" i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431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Image">
    <p:bg>
      <p:bgPr>
        <a:solidFill>
          <a:srgbClr val="EDEE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10790000" y="6397249"/>
            <a:ext cx="924976" cy="17684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 noChangeAspect="1"/>
          </p:cNvSpPr>
          <p:nvPr>
            <p:ph type="body" sz="quarter" idx="14"/>
          </p:nvPr>
        </p:nvSpPr>
        <p:spPr>
          <a:xfrm>
            <a:off x="2286000" y="914400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="1" i="0">
                <a:latin typeface="Arial" panose="020B0604020202020204" pitchFamily="34" charset="0"/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6"/>
          <p:cNvSpPr>
            <a:spLocks noGrp="1" noChangeAspect="1"/>
          </p:cNvSpPr>
          <p:nvPr>
            <p:ph type="body" sz="quarter" idx="15"/>
          </p:nvPr>
        </p:nvSpPr>
        <p:spPr>
          <a:xfrm>
            <a:off x="-3520440" y="821933"/>
            <a:ext cx="3108960" cy="3108960"/>
          </a:xfrm>
          <a:prstGeom prst="ellipse">
            <a:avLst/>
          </a:prstGeom>
          <a:solidFill>
            <a:schemeClr val="bg1"/>
          </a:solidFill>
        </p:spPr>
        <p:txBody>
          <a:bodyPr anchor="ctr" anchorCtr="0"/>
          <a:lstStyle>
            <a:lvl1pPr algn="ctr">
              <a:spcBef>
                <a:spcPts val="900"/>
              </a:spcBef>
              <a:defRPr sz="1800" baseline="0"/>
            </a:lvl1pPr>
            <a:lvl2pPr marL="168275" indent="-168275" algn="ctr">
              <a:spcBef>
                <a:spcPts val="900"/>
              </a:spcBef>
              <a:buFont typeface="Arial" panose="020B0604020202020204" pitchFamily="34" charset="0"/>
              <a:buChar char="•"/>
              <a:defRPr sz="1600"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0601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7C696-5E9D-426E-D3C8-4F345478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D38F5-3018-067B-4E27-9203266328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B7E7B4-53ED-7F6A-54E7-F7FA404F9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DE91C3-1FC7-AEAF-BE8F-E1FA9CBA20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78A0D-051D-96CC-5BF8-14E6065C4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44526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4095C5B2-F45D-4E4C-A575-8D0D0D584B8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9188" y="-629586"/>
            <a:ext cx="3621741" cy="362174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82871" y="1798730"/>
            <a:ext cx="5428129" cy="4144870"/>
          </a:xfrm>
        </p:spPr>
        <p:txBody>
          <a:bodyPr/>
          <a:lstStyle>
            <a:lvl1pPr>
              <a:defRPr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675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Circular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0999" y="1798730"/>
            <a:ext cx="5428129" cy="4144870"/>
          </a:xfrm>
        </p:spPr>
        <p:txBody>
          <a:bodyPr/>
          <a:lstStyle>
            <a:lvl1pPr marL="0" indent="0">
              <a:spcBef>
                <a:spcPts val="1200"/>
              </a:spcBef>
              <a:spcAft>
                <a:spcPts val="3000"/>
              </a:spcAft>
              <a:buNone/>
              <a:defRPr b="1" i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33363" indent="-233363">
              <a:spcBef>
                <a:spcPts val="2400"/>
              </a:spcBef>
              <a:buFont typeface="Arial" panose="020B0604020202020204" pitchFamily="34" charset="0"/>
              <a:buChar char="•"/>
              <a:defRPr sz="20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7621429" y="1928470"/>
            <a:ext cx="3423087" cy="349561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0238447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859536"/>
            <a:ext cx="11430000" cy="498598"/>
          </a:xfrm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56424" y="2179479"/>
            <a:ext cx="4191001" cy="3411631"/>
          </a:xfrm>
        </p:spPr>
        <p:txBody>
          <a:bodyPr/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1800" b="1" i="0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0" indent="0">
              <a:spcBef>
                <a:spcPts val="1800"/>
              </a:spcBef>
              <a:buFont typeface="Arial" panose="020B0604020202020204" pitchFamily="34" charset="0"/>
              <a:buNone/>
              <a:defRPr sz="1800" b="0" i="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6905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7763" indent="-233363">
              <a:spcBef>
                <a:spcPts val="1800"/>
              </a:spcBef>
              <a:buFont typeface="Arial" panose="020B0604020202020204" pitchFamily="34" charset="0"/>
              <a:buChar char="•"/>
              <a:defRPr sz="1400" b="0" i="1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604963" indent="-233363">
              <a:spcBef>
                <a:spcPts val="1800"/>
              </a:spcBef>
              <a:buFont typeface="Palatino" pitchFamily="2" charset="0"/>
              <a:buChar char="–"/>
              <a:defRPr b="0" i="0"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Picture Placeholder 12"/>
          <p:cNvSpPr>
            <a:spLocks noGrp="1"/>
          </p:cNvSpPr>
          <p:nvPr>
            <p:ph type="pic" sz="quarter" idx="14"/>
          </p:nvPr>
        </p:nvSpPr>
        <p:spPr>
          <a:xfrm>
            <a:off x="1849328" y="2060164"/>
            <a:ext cx="4064780" cy="353094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520669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8835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89700-DFB1-4A18-8D37-93514F14DE8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2CDF8-32CE-4E9C-B71D-397F5A61EE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792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358E87-08B9-9016-9D44-53F7973E0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4DC6-741A-054A-1D6E-5C55350AD5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2876B-03B9-2B5F-E233-B0BBBA0B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BBD2CD-9CD3-2AFE-24C7-2A5706FCD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DE742-7B95-5EA9-48F1-E014FD54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03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DEF0F-3D02-445B-9326-284796AC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61A7D8-7E08-75F5-F39C-B8D59258EA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7F0DB1-F212-9A56-DE87-AA7905BCEB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EBBA8B-B285-D167-BF32-02D5694CB0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C575B6-5D55-8D27-7289-67F8A04F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A4A6D6-C5AC-7424-F36B-B08F81B38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082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80EE2-9F6D-8342-1E13-390DC36E25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EDD6E1-8E92-9371-6310-2ABDF4173A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8F6C57-DB77-6B0E-288D-3C855EA1F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107C01-3A99-4E43-F5CA-D0B8D66B0C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ECE555-0AEE-5B23-AB80-B74B8CAF4FC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DD9E91-653C-45EA-6F9B-5525016103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8D0AC6D-02A7-E09A-468C-B5F78C45C1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934550-7A2B-435A-0D88-AA38691DF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EA413-F352-08C2-4D5D-C38975D1B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46DD554-2178-E850-E821-D571EA07E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300920-BF5B-28A0-A4D0-EE4391DD8F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5677BC-2544-868D-AA8F-82B4D9C9E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959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B8BF2B-AE12-E1E8-FE83-EA039CF64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8FA900-06E8-ACF4-4892-B1B72BE7B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3C76A-C064-05B0-C0C8-4CFA4A2B8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3222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C910D-8284-0E5B-5162-1FF37AB3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D8A690-2E93-B2DD-66C8-BF4684776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148C0F-4A59-ADB6-0146-1AC0F8E21C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70BA73-9E0A-8AE7-A5D6-2C0CE6523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F4D850-95E2-470B-ACAE-7151A34B3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36A3A6-3A36-3490-BA0A-5F01A28C5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163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E859-57BC-4ECC-1B0D-94260C319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E839A1E-36BA-3129-E35E-20FBD0C163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AEE84-D0D7-69B3-4315-055308DD50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96DE86-07EC-FD31-4BE4-1E3EC5CD5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D85C2-7D5F-1791-F202-828D55586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38F4A9-C7E7-C59E-B990-E23E7FEC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901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6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26BAAC-3FC3-BAA2-B52B-54E615CB2A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734AA-B1F5-457B-444D-4BF5D7E0D0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F52D4-272A-2547-53F4-C9EED437C9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D43AA0-38FD-8A46-A4B4-1FD244DB54DD}" type="datetimeFigureOut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B2F2ED-711F-277E-7E8C-67AA8EBB2C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D7B979-ACCD-60E2-D26B-E3418F8D18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330CC6-39EC-0C43-AF02-3E14260E3F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634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860699"/>
            <a:ext cx="11430000" cy="498598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1799665"/>
            <a:ext cx="11371008" cy="414393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7414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EA89700-DFB1-4A18-8D37-93514F14DE8F}" type="datetimeFigureOut">
              <a:rPr lang="en-US" smtClean="0"/>
              <a:pPr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7414187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7244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>
                <a:solidFill>
                  <a:schemeClr val="tx1"/>
                </a:solidFill>
                <a:latin typeface="Arial" panose="020B0604020202020204" pitchFamily="34" charset="0"/>
              </a:defRPr>
            </a:lvl1pPr>
          </a:lstStyle>
          <a:p>
            <a:fld id="{FB12CDF8-32CE-4E9C-B71D-397F5A61EE2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488" y="6155667"/>
            <a:ext cx="1274827" cy="45692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89920" y="6400800"/>
            <a:ext cx="923544" cy="176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772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800"/>
        </a:spcBef>
        <a:buSzPct val="95000"/>
        <a:buFont typeface="Arial" panose="020B0604020202020204" pitchFamily="34" charset="0"/>
        <a:buNone/>
        <a:defRPr sz="2000" b="1" kern="1200">
          <a:solidFill>
            <a:schemeClr val="tx2"/>
          </a:solidFill>
          <a:latin typeface="+mj-lt"/>
          <a:ea typeface="+mn-ea"/>
          <a:cs typeface="+mn-cs"/>
        </a:defRPr>
      </a:lvl1pPr>
      <a:lvl2pPr marL="2333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j-lt"/>
          <a:ea typeface="+mn-ea"/>
          <a:cs typeface="+mn-cs"/>
        </a:defRPr>
      </a:lvl2pPr>
      <a:lvl3pPr marL="6905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600" i="0" kern="1200">
          <a:solidFill>
            <a:schemeClr val="tx1"/>
          </a:solidFill>
          <a:latin typeface="+mj-lt"/>
          <a:ea typeface="+mn-ea"/>
          <a:cs typeface="+mn-cs"/>
        </a:defRPr>
      </a:lvl3pPr>
      <a:lvl4pPr marL="1147763" indent="-233363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1600" i="1" kern="1200">
          <a:solidFill>
            <a:schemeClr val="tx1"/>
          </a:solidFill>
          <a:latin typeface="+mj-lt"/>
          <a:ea typeface="+mn-ea"/>
          <a:cs typeface="+mn-cs"/>
        </a:defRPr>
      </a:lvl4pPr>
      <a:lvl5pPr marL="1604963" indent="-233363" algn="l" defTabSz="914400" rtl="0" eaLnBrk="1" latinLnBrk="0" hangingPunct="1">
        <a:lnSpc>
          <a:spcPct val="100000"/>
        </a:lnSpc>
        <a:spcBef>
          <a:spcPts val="1800"/>
        </a:spcBef>
        <a:buFont typeface="Palatino" pitchFamily="2" charset="0"/>
        <a:buChar char="–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672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936">
          <p15:clr>
            <a:srgbClr val="F26B43"/>
          </p15:clr>
        </p15:guide>
        <p15:guide id="4" orient="horz" pos="2160">
          <p15:clr>
            <a:srgbClr val="F26B43"/>
          </p15:clr>
        </p15:guide>
        <p15:guide id="5" orient="horz" pos="984">
          <p15:clr>
            <a:srgbClr val="F26B43"/>
          </p15:clr>
        </p15:guide>
        <p15:guide id="6" orient="horz" pos="3744">
          <p15:clr>
            <a:srgbClr val="F26B43"/>
          </p15:clr>
        </p15:guide>
        <p15:guide id="7" orient="horz" pos="1128">
          <p15:clr>
            <a:srgbClr val="F26B43"/>
          </p15:clr>
        </p15:guide>
        <p15:guide id="8" pos="7440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17.jpeg"/><Relationship Id="rId7" Type="http://schemas.microsoft.com/office/2007/relationships/hdphoto" Target="../media/hdphoto2.wdp"/><Relationship Id="rId12" Type="http://schemas.openxmlformats.org/officeDocument/2006/relationships/image" Target="../media/image22.png"/><Relationship Id="rId17" Type="http://schemas.microsoft.com/office/2007/relationships/hdphoto" Target="../media/hdphoto5.wdp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9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19" Type="http://schemas.openxmlformats.org/officeDocument/2006/relationships/image" Target="../media/image28.png"/><Relationship Id="rId4" Type="http://schemas.openxmlformats.org/officeDocument/2006/relationships/image" Target="../media/image18.png"/><Relationship Id="rId9" Type="http://schemas.microsoft.com/office/2007/relationships/hdphoto" Target="../media/hdphoto3.wdp"/><Relationship Id="rId1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800" y="603818"/>
            <a:ext cx="11952429" cy="140184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>
                <a:latin typeface="Arial"/>
                <a:cs typeface="Arial"/>
              </a:rPr>
              <a:t>Paperly – Research Assistant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/>
          </p:nvPr>
        </p:nvSpPr>
        <p:spPr>
          <a:xfrm>
            <a:off x="403122" y="5238129"/>
            <a:ext cx="2138199" cy="315132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sz="1600">
                <a:latin typeface="Arial"/>
                <a:cs typeface="Arial"/>
              </a:rPr>
              <a:t>April 28, 2025</a:t>
            </a:r>
            <a:endParaRPr lang="en-US" sz="160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E1C792-EA98-70ED-6062-F6D714EC1DA4}"/>
              </a:ext>
            </a:extLst>
          </p:cNvPr>
          <p:cNvSpPr/>
          <p:nvPr/>
        </p:nvSpPr>
        <p:spPr>
          <a:xfrm>
            <a:off x="304800" y="3678208"/>
            <a:ext cx="2236521" cy="1323440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Team Members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srgbClr val="EDEEEF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Mahitha Borra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Pancham Desai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err="1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Ruudra</a:t>
            </a: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srgbClr val="EDEEEF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Patel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9B8EEB8-EF12-82F2-C853-01023B8E0AF6}"/>
              </a:ext>
            </a:extLst>
          </p:cNvPr>
          <p:cNvSpPr txBox="1"/>
          <p:nvPr/>
        </p:nvSpPr>
        <p:spPr>
          <a:xfrm>
            <a:off x="218026" y="2142969"/>
            <a:ext cx="42647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MSA8700 – Gen AI Solutions</a:t>
            </a:r>
          </a:p>
        </p:txBody>
      </p:sp>
    </p:spTree>
    <p:extLst>
      <p:ext uri="{BB962C8B-B14F-4D97-AF65-F5344CB8AC3E}">
        <p14:creationId xmlns:p14="http://schemas.microsoft.com/office/powerpoint/2010/main" val="2947401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B8564-A90E-7B5E-01E6-C11F6AFF9B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A894E-9BD7-36ED-8A95-E501F3114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37" y="103638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 dirty="0" err="1">
                <a:latin typeface="Arial"/>
                <a:cs typeface="Arial"/>
              </a:rPr>
              <a:t>Paperly</a:t>
            </a:r>
            <a:r>
              <a:rPr lang="en-US" dirty="0">
                <a:latin typeface="Arial"/>
                <a:cs typeface="Arial"/>
              </a:rPr>
              <a:t> – Web Interface</a:t>
            </a:r>
            <a:endParaRPr lang="en-US" dirty="0">
              <a:cs typeface="Arial"/>
            </a:endParaRP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A110019-5D0F-F1E4-5957-D7D2CB9AEF3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79" r="2339"/>
          <a:stretch/>
        </p:blipFill>
        <p:spPr>
          <a:xfrm>
            <a:off x="214778" y="2610283"/>
            <a:ext cx="3180536" cy="2028826"/>
          </a:xfrm>
          <a:prstGeom prst="rect">
            <a:avLst/>
          </a:prstGeom>
          <a:ln>
            <a:noFill/>
          </a:ln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3CAD25-A1F8-5933-D2FA-5AD46DF1E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9753" y="1628774"/>
            <a:ext cx="4434569" cy="4762501"/>
          </a:xfrm>
          <a:prstGeom prst="rect">
            <a:avLst/>
          </a:prstGeom>
          <a:ln>
            <a:noFill/>
          </a:ln>
        </p:spPr>
      </p:pic>
      <p:pic>
        <p:nvPicPr>
          <p:cNvPr id="5" name="Picture 4" descr="A screenshot of a cellphone&#10;&#10;AI-generated content may be incorrect.">
            <a:extLst>
              <a:ext uri="{FF2B5EF4-FFF2-40B4-BE49-F238E27FC236}">
                <a16:creationId xmlns:a16="http://schemas.microsoft.com/office/drawing/2014/main" id="{12E91782-76BD-775A-2FF3-92B91D63F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6656" y="1628775"/>
            <a:ext cx="3986953" cy="4762500"/>
          </a:xfrm>
          <a:prstGeom prst="rect">
            <a:avLst/>
          </a:prstGeom>
          <a:ln>
            <a:noFill/>
          </a:ln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749FF58D-508F-63A1-9759-F0BE805AC245}"/>
              </a:ext>
            </a:extLst>
          </p:cNvPr>
          <p:cNvSpPr/>
          <p:nvPr/>
        </p:nvSpPr>
        <p:spPr>
          <a:xfrm>
            <a:off x="858787" y="5251290"/>
            <a:ext cx="2192655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Enter Your Groq API and Hugging Face token</a:t>
            </a:r>
            <a:endParaRPr lang="en-US" sz="1400">
              <a:solidFill>
                <a:srgbClr val="000000"/>
              </a:solidFill>
              <a:ea typeface="+mn-lt"/>
              <a:cs typeface="+mn-lt"/>
            </a:endParaRP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2DA71F2B-725A-D467-D644-5E0B1B1D3955}"/>
              </a:ext>
            </a:extLst>
          </p:cNvPr>
          <p:cNvSpPr/>
          <p:nvPr/>
        </p:nvSpPr>
        <p:spPr>
          <a:xfrm>
            <a:off x="3712844" y="1198244"/>
            <a:ext cx="3316605" cy="312420"/>
          </a:xfrm>
          <a:prstGeom prst="wedgeRoundRectCallout">
            <a:avLst>
              <a:gd name="adj1" fmla="val 49102"/>
              <a:gd name="adj2" fmla="val 19813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Upload Research Paper in PDF format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9D67AA77-DA0B-6F97-A42E-6398E0706C32}"/>
              </a:ext>
            </a:extLst>
          </p:cNvPr>
          <p:cNvSpPr/>
          <p:nvPr/>
        </p:nvSpPr>
        <p:spPr>
          <a:xfrm rot="5400000">
            <a:off x="5365432" y="1955482"/>
            <a:ext cx="373380" cy="1522095"/>
          </a:xfrm>
          <a:prstGeom prst="wedgeRoundRectCallout">
            <a:avLst>
              <a:gd name="adj1" fmla="val 26952"/>
              <a:gd name="adj2" fmla="val 70559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403D6D-322E-B875-9065-1784BEB927F2}"/>
              </a:ext>
            </a:extLst>
          </p:cNvPr>
          <p:cNvSpPr txBox="1"/>
          <p:nvPr/>
        </p:nvSpPr>
        <p:spPr>
          <a:xfrm>
            <a:off x="4794885" y="2571750"/>
            <a:ext cx="15240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Chunks the PDF</a:t>
            </a:r>
          </a:p>
        </p:txBody>
      </p:sp>
      <p:sp>
        <p:nvSpPr>
          <p:cNvPr id="18" name="Speech Bubble: Rectangle with Corners Rounded 17">
            <a:extLst>
              <a:ext uri="{FF2B5EF4-FFF2-40B4-BE49-F238E27FC236}">
                <a16:creationId xmlns:a16="http://schemas.microsoft.com/office/drawing/2014/main" id="{5F085AF0-6B04-E678-B7DB-EF0565255A45}"/>
              </a:ext>
            </a:extLst>
          </p:cNvPr>
          <p:cNvSpPr/>
          <p:nvPr/>
        </p:nvSpPr>
        <p:spPr>
          <a:xfrm rot="5400000">
            <a:off x="5736907" y="2384107"/>
            <a:ext cx="411480" cy="1826895"/>
          </a:xfrm>
          <a:prstGeom prst="wedgeRoundRectCallout">
            <a:avLst>
              <a:gd name="adj1" fmla="val -12703"/>
              <a:gd name="adj2" fmla="val 67994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4DE3D04-EEA9-17CA-CCDA-6BC61207B24B}"/>
              </a:ext>
            </a:extLst>
          </p:cNvPr>
          <p:cNvSpPr txBox="1"/>
          <p:nvPr/>
        </p:nvSpPr>
        <p:spPr>
          <a:xfrm>
            <a:off x="5033010" y="3152775"/>
            <a:ext cx="21717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Arial"/>
                <a:cs typeface="Arial"/>
              </a:rPr>
              <a:t>Summarizes the PDF</a:t>
            </a:r>
          </a:p>
        </p:txBody>
      </p:sp>
      <p:sp>
        <p:nvSpPr>
          <p:cNvPr id="20" name="Speech Bubble: Rectangle with Corners Rounded 19">
            <a:extLst>
              <a:ext uri="{FF2B5EF4-FFF2-40B4-BE49-F238E27FC236}">
                <a16:creationId xmlns:a16="http://schemas.microsoft.com/office/drawing/2014/main" id="{F40BCAE7-C177-A47B-5228-DB56CC2BEF21}"/>
              </a:ext>
            </a:extLst>
          </p:cNvPr>
          <p:cNvSpPr/>
          <p:nvPr/>
        </p:nvSpPr>
        <p:spPr>
          <a:xfrm>
            <a:off x="5974036" y="6231255"/>
            <a:ext cx="2192655" cy="626745"/>
          </a:xfrm>
          <a:prstGeom prst="wedgeRoundRectCallout">
            <a:avLst>
              <a:gd name="adj1" fmla="val 64098"/>
              <a:gd name="adj2" fmla="val -28241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cs typeface="Arial"/>
              </a:rPr>
              <a:t>Ask Questions about the paper you uploaded</a:t>
            </a:r>
          </a:p>
        </p:txBody>
      </p:sp>
    </p:spTree>
    <p:extLst>
      <p:ext uri="{BB962C8B-B14F-4D97-AF65-F5344CB8AC3E}">
        <p14:creationId xmlns:p14="http://schemas.microsoft.com/office/powerpoint/2010/main" val="2759961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86874D-9CB2-34DC-62A8-DEC2ABEB38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5034-FA43-2F82-6DDE-D76DEF9999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53" y="400095"/>
            <a:ext cx="11430000" cy="498598"/>
          </a:xfrm>
        </p:spPr>
        <p:txBody>
          <a:bodyPr/>
          <a:lstStyle/>
          <a:p>
            <a:r>
              <a:rPr lang="en-GB" err="1">
                <a:solidFill>
                  <a:srgbClr val="0039A6"/>
                </a:solidFill>
                <a:cs typeface="Arial"/>
              </a:rPr>
              <a:t>Paperly</a:t>
            </a:r>
            <a:r>
              <a:rPr lang="en-GB">
                <a:solidFill>
                  <a:srgbClr val="0039A6"/>
                </a:solidFill>
                <a:cs typeface="Arial"/>
              </a:rPr>
              <a:t> – Chrome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6F0468-CCD5-3CD4-1B4D-2171789AD0E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6" b="2517"/>
          <a:stretch/>
        </p:blipFill>
        <p:spPr>
          <a:xfrm>
            <a:off x="1369370" y="1203952"/>
            <a:ext cx="3930313" cy="480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4664B5-787E-2339-5D21-2CA52759992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7" b="3372"/>
          <a:stretch/>
        </p:blipFill>
        <p:spPr>
          <a:xfrm>
            <a:off x="6723529" y="1201671"/>
            <a:ext cx="3400919" cy="4806200"/>
          </a:xfrm>
          <a:prstGeom prst="rect">
            <a:avLst/>
          </a:prstGeom>
        </p:spPr>
      </p:pic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D06AF426-6BD3-0ECE-2220-AEFA8795D664}"/>
              </a:ext>
            </a:extLst>
          </p:cNvPr>
          <p:cNvSpPr/>
          <p:nvPr/>
        </p:nvSpPr>
        <p:spPr>
          <a:xfrm>
            <a:off x="4531929" y="2780384"/>
            <a:ext cx="2534578" cy="978437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Select your Model Provider and then add the API Key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0732C2E7-B7CA-A7AE-FD18-1AE7665A6415}"/>
              </a:ext>
            </a:extLst>
          </p:cNvPr>
          <p:cNvSpPr/>
          <p:nvPr/>
        </p:nvSpPr>
        <p:spPr>
          <a:xfrm>
            <a:off x="9608260" y="4248246"/>
            <a:ext cx="2192655" cy="626745"/>
          </a:xfrm>
          <a:prstGeom prst="wedgeRoundRectCallout">
            <a:avLst>
              <a:gd name="adj1" fmla="val -47279"/>
              <a:gd name="adj2" fmla="val 10164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Bookmark answers</a:t>
            </a:r>
          </a:p>
        </p:txBody>
      </p:sp>
    </p:spTree>
    <p:extLst>
      <p:ext uri="{BB962C8B-B14F-4D97-AF65-F5344CB8AC3E}">
        <p14:creationId xmlns:p14="http://schemas.microsoft.com/office/powerpoint/2010/main" val="1876847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2BAE2E-D476-29D8-15D7-82D73EA87D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DA4BE-73C5-B75D-C596-21EF8A5EF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542" y="278176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Paperly</a:t>
            </a:r>
            <a:r>
              <a:rPr lang="en-GB" dirty="0"/>
              <a:t> – Chrome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8F313C-3669-13EE-826C-FDD0432B53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606" b="2517"/>
          <a:stretch/>
        </p:blipFill>
        <p:spPr>
          <a:xfrm>
            <a:off x="1369370" y="1203952"/>
            <a:ext cx="3930313" cy="48077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287E68F-E40E-86C2-3799-38BCE5F6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567" b="3372"/>
          <a:stretch/>
        </p:blipFill>
        <p:spPr>
          <a:xfrm>
            <a:off x="6723529" y="1201671"/>
            <a:ext cx="3400919" cy="4806200"/>
          </a:xfrm>
          <a:prstGeom prst="rect">
            <a:avLst/>
          </a:prstGeom>
        </p:spPr>
      </p:pic>
      <p:sp>
        <p:nvSpPr>
          <p:cNvPr id="7" name="Speech Bubble: Rectangle with Corners Rounded 12">
            <a:extLst>
              <a:ext uri="{FF2B5EF4-FFF2-40B4-BE49-F238E27FC236}">
                <a16:creationId xmlns:a16="http://schemas.microsoft.com/office/drawing/2014/main" id="{1F6629A9-4A60-0D21-E56D-9D17FEFB1937}"/>
              </a:ext>
            </a:extLst>
          </p:cNvPr>
          <p:cNvSpPr/>
          <p:nvPr/>
        </p:nvSpPr>
        <p:spPr>
          <a:xfrm>
            <a:off x="4531929" y="2780384"/>
            <a:ext cx="2534578" cy="978437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Select your Model Provider and then add the API Key</a:t>
            </a:r>
          </a:p>
        </p:txBody>
      </p:sp>
      <p:sp>
        <p:nvSpPr>
          <p:cNvPr id="8" name="Speech Bubble: Rectangle with Corners Rounded 14">
            <a:extLst>
              <a:ext uri="{FF2B5EF4-FFF2-40B4-BE49-F238E27FC236}">
                <a16:creationId xmlns:a16="http://schemas.microsoft.com/office/drawing/2014/main" id="{7EE2721E-2451-78A0-758F-267F847DA849}"/>
              </a:ext>
            </a:extLst>
          </p:cNvPr>
          <p:cNvSpPr/>
          <p:nvPr/>
        </p:nvSpPr>
        <p:spPr>
          <a:xfrm>
            <a:off x="9608260" y="4248246"/>
            <a:ext cx="2192655" cy="626745"/>
          </a:xfrm>
          <a:prstGeom prst="wedgeRoundRectCallout">
            <a:avLst>
              <a:gd name="adj1" fmla="val -47279"/>
              <a:gd name="adj2" fmla="val 101643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Bookmark answers</a:t>
            </a:r>
          </a:p>
        </p:txBody>
      </p:sp>
    </p:spTree>
    <p:extLst>
      <p:ext uri="{BB962C8B-B14F-4D97-AF65-F5344CB8AC3E}">
        <p14:creationId xmlns:p14="http://schemas.microsoft.com/office/powerpoint/2010/main" val="1604801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06C367-07DE-8306-294D-B623F322A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8B821-6BD5-C49C-5A71-33B270A40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428064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Paperly</a:t>
            </a:r>
            <a:r>
              <a:rPr lang="en-GB" dirty="0"/>
              <a:t> – Chrome Extension</a:t>
            </a:r>
          </a:p>
        </p:txBody>
      </p:sp>
      <p:pic>
        <p:nvPicPr>
          <p:cNvPr id="3" name="Picture 2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BCB58ACA-38DB-1D91-61EE-C5FB6A217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9" y="2345682"/>
            <a:ext cx="5977391" cy="1643005"/>
          </a:xfrm>
          <a:prstGeom prst="rect">
            <a:avLst/>
          </a:prstGeom>
          <a:noFill/>
        </p:spPr>
      </p:pic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B8371DF-2EBA-009C-050E-79FFA53D918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996" b="4336"/>
          <a:stretch/>
        </p:blipFill>
        <p:spPr>
          <a:xfrm>
            <a:off x="6312191" y="1411505"/>
            <a:ext cx="5597911" cy="4034989"/>
          </a:xfrm>
          <a:prstGeom prst="rect">
            <a:avLst/>
          </a:prstGeom>
          <a:noFill/>
        </p:spPr>
      </p:pic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22352EEC-2545-7C28-1D46-27A71FF66E81}"/>
              </a:ext>
            </a:extLst>
          </p:cNvPr>
          <p:cNvSpPr/>
          <p:nvPr/>
        </p:nvSpPr>
        <p:spPr>
          <a:xfrm>
            <a:off x="2451172" y="4677847"/>
            <a:ext cx="2192655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Select the text you want to explanation for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79EBC643-6C97-2B2D-5E49-75CAA49DB4B3}"/>
              </a:ext>
            </a:extLst>
          </p:cNvPr>
          <p:cNvSpPr/>
          <p:nvPr/>
        </p:nvSpPr>
        <p:spPr>
          <a:xfrm>
            <a:off x="5019845" y="5304592"/>
            <a:ext cx="2368501" cy="626745"/>
          </a:xfrm>
          <a:prstGeom prst="wedgeRoundRectCallout">
            <a:avLst>
              <a:gd name="adj1" fmla="val 42739"/>
              <a:gd name="adj2" fmla="val -215060"/>
              <a:gd name="adj3" fmla="val 1666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AI Generated explanation of selected text</a:t>
            </a:r>
          </a:p>
        </p:txBody>
      </p:sp>
    </p:spTree>
    <p:extLst>
      <p:ext uri="{BB962C8B-B14F-4D97-AF65-F5344CB8AC3E}">
        <p14:creationId xmlns:p14="http://schemas.microsoft.com/office/powerpoint/2010/main" val="13769015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2B3E92-F492-7A28-AACD-F886B3F49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1FE54-262F-08C3-7DA1-D40CFCE73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0BD5C21-9296-7858-991E-9F73897965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116" y="1360449"/>
            <a:ext cx="7928076" cy="5278890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ACB09E5A-D750-4C76-0804-B4E376200902}"/>
              </a:ext>
            </a:extLst>
          </p:cNvPr>
          <p:cNvSpPr/>
          <p:nvPr/>
        </p:nvSpPr>
        <p:spPr>
          <a:xfrm>
            <a:off x="10135227" y="2019480"/>
            <a:ext cx="2534578" cy="978437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solidFill>
                  <a:srgbClr val="404041"/>
                </a:solidFill>
                <a:ea typeface="+mn-lt"/>
                <a:cs typeface="+mn-lt"/>
              </a:rPr>
              <a:t>Chrome Extension for Q&amp;A Bot: Instantly chat with an AI agent to get answers to research paper queries.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4743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A00DF0-32BF-D509-2356-D60F1BFBB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D8CED-0845-A7BD-5C2E-9CC7476384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642" y="-249299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dirty="0" err="1"/>
              <a:t>Paperly</a:t>
            </a:r>
            <a:r>
              <a:rPr lang="en-GB" dirty="0"/>
              <a:t> – Chrome Extension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10D93D-82CF-4F8A-6C86-45B0AA90C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011" y="663502"/>
            <a:ext cx="7971263" cy="5307647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0A3672C-400D-0955-5A2D-B2968EADEBAF}"/>
              </a:ext>
            </a:extLst>
          </p:cNvPr>
          <p:cNvSpPr/>
          <p:nvPr/>
        </p:nvSpPr>
        <p:spPr>
          <a:xfrm>
            <a:off x="10033103" y="1382098"/>
            <a:ext cx="1724619" cy="1227288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cs typeface="Arial"/>
              </a:rPr>
              <a:t>AI Agent answering to user queries </a:t>
            </a:r>
          </a:p>
        </p:txBody>
      </p:sp>
    </p:spTree>
    <p:extLst>
      <p:ext uri="{BB962C8B-B14F-4D97-AF65-F5344CB8AC3E}">
        <p14:creationId xmlns:p14="http://schemas.microsoft.com/office/powerpoint/2010/main" val="25300998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9AB916-13ED-B9A5-1889-0682ADF75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DF612-ADAA-11D4-6A58-2DD1371A35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1E565E-EF35-4B4E-B2FA-400F09404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76281"/>
            <a:ext cx="7772400" cy="5175234"/>
          </a:xfrm>
          <a:prstGeom prst="rect">
            <a:avLst/>
          </a:prstGeom>
        </p:spPr>
      </p:pic>
      <p:sp>
        <p:nvSpPr>
          <p:cNvPr id="5" name="Speech Bubble: Rectangle with Corners Rounded 11">
            <a:extLst>
              <a:ext uri="{FF2B5EF4-FFF2-40B4-BE49-F238E27FC236}">
                <a16:creationId xmlns:a16="http://schemas.microsoft.com/office/drawing/2014/main" id="{15AA0165-5A1A-4D38-1DCE-56F1C114441C}"/>
              </a:ext>
            </a:extLst>
          </p:cNvPr>
          <p:cNvSpPr/>
          <p:nvPr/>
        </p:nvSpPr>
        <p:spPr>
          <a:xfrm>
            <a:off x="10077708" y="1750088"/>
            <a:ext cx="1724619" cy="1227288"/>
          </a:xfrm>
          <a:prstGeom prst="wedgeRoundRectCallout">
            <a:avLst>
              <a:gd name="adj1" fmla="val -67029"/>
              <a:gd name="adj2" fmla="val 100110"/>
              <a:gd name="adj3" fmla="val 16667"/>
            </a:avLst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r>
              <a:rPr lang="en-US" sz="1400">
                <a:cs typeface="Arial"/>
              </a:rPr>
              <a:t>AI Agent recommending papers</a:t>
            </a:r>
          </a:p>
        </p:txBody>
      </p:sp>
    </p:spTree>
    <p:extLst>
      <p:ext uri="{BB962C8B-B14F-4D97-AF65-F5344CB8AC3E}">
        <p14:creationId xmlns:p14="http://schemas.microsoft.com/office/powerpoint/2010/main" val="16768003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0B7B600-3855-7C0D-4D85-8B9BD6F72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9A312-AF87-5AA6-FCE9-7E4D1DCF5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600420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GB" err="1"/>
              <a:t>Paperly</a:t>
            </a:r>
            <a:r>
              <a:rPr lang="en-GB"/>
              <a:t> – Chrome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E7D91-0E23-D85D-2E71-AED675F3F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776" y="1354339"/>
            <a:ext cx="7772400" cy="517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093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1AB76E-A5A1-713C-06D0-FB5AAF9DB5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1AA77B-BE88-C988-77CE-691D325C7C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18" y="3059130"/>
            <a:ext cx="4156364" cy="740844"/>
          </a:xfrm>
        </p:spPr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1924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3FF970-75EC-5752-F4FB-FF0B3CC21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918572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Team Members</a:t>
            </a: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E9AF75-48AC-1FD2-1ED0-8B2033FDF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12CDF8-32CE-4E9C-B71D-397F5A61EE24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404041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7E2A22-D971-58ED-39A7-3951A3BE8D9D}"/>
              </a:ext>
            </a:extLst>
          </p:cNvPr>
          <p:cNvSpPr txBox="1"/>
          <p:nvPr/>
        </p:nvSpPr>
        <p:spPr>
          <a:xfrm>
            <a:off x="1290556" y="4922360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Mahitha Borra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AF2553-2DD0-0C04-A7F7-9C4A3BF07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" r="-332" b="24390"/>
          <a:stretch/>
        </p:blipFill>
        <p:spPr>
          <a:xfrm>
            <a:off x="795698" y="2116317"/>
            <a:ext cx="2360017" cy="2619853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06219D-A517-6A2E-5320-47EBE59E3339}"/>
              </a:ext>
            </a:extLst>
          </p:cNvPr>
          <p:cNvSpPr txBox="1"/>
          <p:nvPr/>
        </p:nvSpPr>
        <p:spPr>
          <a:xfrm>
            <a:off x="5111545" y="4923434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PanchamDesai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BDAB8-EB54-AD25-8553-D7A46638B470}"/>
              </a:ext>
            </a:extLst>
          </p:cNvPr>
          <p:cNvSpPr txBox="1"/>
          <p:nvPr/>
        </p:nvSpPr>
        <p:spPr>
          <a:xfrm>
            <a:off x="8677932" y="4922361"/>
            <a:ext cx="1156879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0404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Ruudra Patel</a:t>
            </a:r>
          </a:p>
        </p:txBody>
      </p:sp>
      <p:pic>
        <p:nvPicPr>
          <p:cNvPr id="13" name="Picture 12" descr="A person with a beard&#10;&#10;Description automatically generated">
            <a:extLst>
              <a:ext uri="{FF2B5EF4-FFF2-40B4-BE49-F238E27FC236}">
                <a16:creationId xmlns:a16="http://schemas.microsoft.com/office/drawing/2014/main" id="{EC019019-63C0-A497-D5AC-66283294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7" r="4587"/>
          <a:stretch/>
        </p:blipFill>
        <p:spPr>
          <a:xfrm>
            <a:off x="4507239" y="2116317"/>
            <a:ext cx="2369800" cy="2609770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Picture 15" descr="A person in a blue shirt&#10;&#10;Description automatically generated">
            <a:extLst>
              <a:ext uri="{FF2B5EF4-FFF2-40B4-BE49-F238E27FC236}">
                <a16:creationId xmlns:a16="http://schemas.microsoft.com/office/drawing/2014/main" id="{9435F9E2-CAD4-1091-1368-857C02966F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4" b="26209"/>
          <a:stretch/>
        </p:blipFill>
        <p:spPr>
          <a:xfrm>
            <a:off x="8081058" y="2116318"/>
            <a:ext cx="2356868" cy="2619853"/>
          </a:xfrm>
          <a:prstGeom prst="ellipse">
            <a:avLst/>
          </a:prstGeom>
          <a:ln w="12700" cap="rnd">
            <a:solidFill>
              <a:schemeClr val="bg1">
                <a:lumMod val="10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42573043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20AD41-63FD-32ED-72EF-94B7708FD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C474F4-9CBF-68C3-E004-59F7CADAD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3031806"/>
            <a:ext cx="4814582" cy="625043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Pitch</a:t>
            </a:r>
          </a:p>
        </p:txBody>
      </p:sp>
    </p:spTree>
    <p:extLst>
      <p:ext uri="{BB962C8B-B14F-4D97-AF65-F5344CB8AC3E}">
        <p14:creationId xmlns:p14="http://schemas.microsoft.com/office/powerpoint/2010/main" val="343152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07BD4-E880-7462-C638-CC6D0D277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57E4679-55FA-65B0-EBEC-9748EFFDEAAA}"/>
              </a:ext>
            </a:extLst>
          </p:cNvPr>
          <p:cNvSpPr/>
          <p:nvPr/>
        </p:nvSpPr>
        <p:spPr>
          <a:xfrm>
            <a:off x="8646813" y="1436000"/>
            <a:ext cx="3124420" cy="4708322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0ADAC5-66FE-9DCA-21EB-1F618009DE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041" y="255275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Paperly – AI Powered Research Paper Assistant</a:t>
            </a:r>
            <a:endParaRPr lang="en-US">
              <a:cs typeface="Arial"/>
            </a:endParaRPr>
          </a:p>
        </p:txBody>
      </p:sp>
      <p:pic>
        <p:nvPicPr>
          <p:cNvPr id="1042" name="Picture 18">
            <a:extLst>
              <a:ext uri="{FF2B5EF4-FFF2-40B4-BE49-F238E27FC236}">
                <a16:creationId xmlns:a16="http://schemas.microsoft.com/office/drawing/2014/main" id="{B66B3B75-2A32-A06D-852C-EAE0C525E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67" y="1602440"/>
            <a:ext cx="2458919" cy="2576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60F8978-C6A0-1681-93A5-64616B056C32}"/>
              </a:ext>
            </a:extLst>
          </p:cNvPr>
          <p:cNvSpPr txBox="1"/>
          <p:nvPr/>
        </p:nvSpPr>
        <p:spPr>
          <a:xfrm>
            <a:off x="120041" y="4379499"/>
            <a:ext cx="3101064" cy="160043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None/>
            </a:pPr>
            <a:r>
              <a:rPr lang="en-US" sz="1400"/>
              <a:t>Research papers are </a:t>
            </a:r>
            <a:r>
              <a:rPr lang="en-US" sz="1400" b="1"/>
              <a:t>complex</a:t>
            </a:r>
            <a:r>
              <a:rPr lang="en-US" sz="1400"/>
              <a:t>, and </a:t>
            </a:r>
            <a:r>
              <a:rPr lang="en-US" sz="1400" b="1"/>
              <a:t>time-consuming</a:t>
            </a:r>
            <a:r>
              <a:rPr lang="en-US" sz="1400"/>
              <a:t> to understand. Students, and professionals struggle with:</a:t>
            </a:r>
            <a:endParaRPr lang="en-US">
              <a:cs typeface="Arial" panose="020B060402020202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Quickly grasping key findings.</a:t>
            </a:r>
            <a:endParaRPr lang="en-US" sz="1400">
              <a:cs typeface="Arial" panose="020B0604020202020204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Understanding domain-specific language.</a:t>
            </a:r>
            <a:endParaRPr lang="en-US" sz="1400">
              <a:cs typeface="Arial" panose="020B0604020202020204"/>
            </a:endParaRPr>
          </a:p>
        </p:txBody>
      </p:sp>
      <p:pic>
        <p:nvPicPr>
          <p:cNvPr id="3" name="Picture 16">
            <a:extLst>
              <a:ext uri="{FF2B5EF4-FFF2-40B4-BE49-F238E27FC236}">
                <a16:creationId xmlns:a16="http://schemas.microsoft.com/office/drawing/2014/main" id="{3A84A125-DF2E-7378-7E6A-EBED36E5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711" y="1475142"/>
            <a:ext cx="2775434" cy="2784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5FE519-1E75-3B72-6D53-547E61A6904F}"/>
              </a:ext>
            </a:extLst>
          </p:cNvPr>
          <p:cNvSpPr txBox="1"/>
          <p:nvPr/>
        </p:nvSpPr>
        <p:spPr>
          <a:xfrm>
            <a:off x="8932989" y="4298841"/>
            <a:ext cx="2775434" cy="1847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 b="1"/>
              <a:t>AI-powered assistant</a:t>
            </a:r>
            <a:r>
              <a:rPr lang="en-US" sz="1400"/>
              <a:t> to simplify reading academic papers. Provides:</a:t>
            </a:r>
          </a:p>
          <a:p>
            <a:pPr>
              <a:buNone/>
            </a:pPr>
            <a:endParaRPr lang="en-US" sz="1400"/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Concise Summaries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Contextual Q&amp;A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Immediate Explanations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400"/>
              <a:t>Paper Recommendations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B26BF23-4CBC-8EA3-496E-347FC5BFD71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3611" r="133" b="6805"/>
          <a:stretch/>
        </p:blipFill>
        <p:spPr>
          <a:xfrm>
            <a:off x="3181651" y="1900586"/>
            <a:ext cx="5465162" cy="416243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39CE3B7-E088-854F-6B2F-B48EA30E62A9}"/>
              </a:ext>
            </a:extLst>
          </p:cNvPr>
          <p:cNvSpPr/>
          <p:nvPr/>
        </p:nvSpPr>
        <p:spPr>
          <a:xfrm>
            <a:off x="120041" y="1436000"/>
            <a:ext cx="3061610" cy="4627016"/>
          </a:xfrm>
          <a:prstGeom prst="rect">
            <a:avLst/>
          </a:prstGeom>
          <a:solidFill>
            <a:schemeClr val="accent1">
              <a:alpha val="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74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F43147-2A29-75D1-B4B4-EAB3531AEE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218E23-C511-A0E0-44F5-9621FDE40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3031806"/>
            <a:ext cx="4814582" cy="625043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Tech Stack</a:t>
            </a:r>
          </a:p>
        </p:txBody>
      </p:sp>
    </p:spTree>
    <p:extLst>
      <p:ext uri="{BB962C8B-B14F-4D97-AF65-F5344CB8AC3E}">
        <p14:creationId xmlns:p14="http://schemas.microsoft.com/office/powerpoint/2010/main" val="73592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4880D-4A33-8C4F-C81F-A2B3C281BA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5DEC7-2051-790A-AD5D-F93D4CEE4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387" y="585137"/>
            <a:ext cx="11430000" cy="498598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Tools and technologies</a:t>
            </a:r>
            <a:endParaRPr lang="en-US"/>
          </a:p>
        </p:txBody>
      </p:sp>
      <p:pic>
        <p:nvPicPr>
          <p:cNvPr id="1032" name="Picture 8" descr="Python Logo - PNG and Vector - Logo ...">
            <a:extLst>
              <a:ext uri="{FF2B5EF4-FFF2-40B4-BE49-F238E27FC236}">
                <a16:creationId xmlns:a16="http://schemas.microsoft.com/office/drawing/2014/main" id="{B1EC059E-034E-2555-72C7-6B062F576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975" y="3106297"/>
            <a:ext cx="702863" cy="645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ntroducing LangChain: Empowering ...">
            <a:extLst>
              <a:ext uri="{FF2B5EF4-FFF2-40B4-BE49-F238E27FC236}">
                <a16:creationId xmlns:a16="http://schemas.microsoft.com/office/drawing/2014/main" id="{679FCB62-004A-0A42-DB7F-8A70717D0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-280" t="20718" r="-363" b="16807"/>
          <a:stretch/>
        </p:blipFill>
        <p:spPr>
          <a:xfrm>
            <a:off x="8018593" y="3875850"/>
            <a:ext cx="1134342" cy="603231"/>
          </a:xfrm>
          <a:prstGeom prst="rect">
            <a:avLst/>
          </a:prstGeom>
        </p:spPr>
      </p:pic>
      <p:pic>
        <p:nvPicPr>
          <p:cNvPr id="5" name="Picture 4" descr="Introduction to JavaScript ...">
            <a:extLst>
              <a:ext uri="{FF2B5EF4-FFF2-40B4-BE49-F238E27FC236}">
                <a16:creationId xmlns:a16="http://schemas.microsoft.com/office/drawing/2014/main" id="{7CE85930-F00D-E74A-68AC-4CF178DCB7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14954" r="22563" b="-12344"/>
          <a:stretch/>
        </p:blipFill>
        <p:spPr>
          <a:xfrm>
            <a:off x="7501678" y="1658335"/>
            <a:ext cx="1033830" cy="1040097"/>
          </a:xfrm>
          <a:prstGeom prst="rect">
            <a:avLst/>
          </a:prstGeom>
        </p:spPr>
      </p:pic>
      <p:pic>
        <p:nvPicPr>
          <p:cNvPr id="8" name="Picture 7" descr="Basic Syntax of HTML. Lets take a quick ...">
            <a:extLst>
              <a:ext uri="{FF2B5EF4-FFF2-40B4-BE49-F238E27FC236}">
                <a16:creationId xmlns:a16="http://schemas.microsoft.com/office/drawing/2014/main" id="{36199881-094D-1844-3DE1-E2FBA68496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r="48435" b="2023"/>
          <a:stretch/>
        </p:blipFill>
        <p:spPr>
          <a:xfrm>
            <a:off x="6145406" y="1467353"/>
            <a:ext cx="1072158" cy="1034045"/>
          </a:xfrm>
          <a:prstGeom prst="rect">
            <a:avLst/>
          </a:prstGeom>
        </p:spPr>
      </p:pic>
      <p:pic>
        <p:nvPicPr>
          <p:cNvPr id="11" name="Picture 10" descr="File:CSS3 logo and wordmark.svg ...">
            <a:extLst>
              <a:ext uri="{FF2B5EF4-FFF2-40B4-BE49-F238E27FC236}">
                <a16:creationId xmlns:a16="http://schemas.microsoft.com/office/drawing/2014/main" id="{D1232425-50A8-57AA-BE08-44E971DEC8A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46946" y="1461022"/>
            <a:ext cx="643612" cy="903672"/>
          </a:xfrm>
          <a:prstGeom prst="rect">
            <a:avLst/>
          </a:prstGeom>
        </p:spPr>
      </p:pic>
      <p:pic>
        <p:nvPicPr>
          <p:cNvPr id="4" name="Picture 3" descr="GitHub - RMNCLDYO/groq-ai-toolkit: A versatile CLI and Python wrapper for  Groq AI's breakthrough LPU Inference Engine. Streamline the creation of  chatbots and generate dynamic text with speeds of up to 800 tokens/sec.">
            <a:extLst>
              <a:ext uri="{FF2B5EF4-FFF2-40B4-BE49-F238E27FC236}">
                <a16:creationId xmlns:a16="http://schemas.microsoft.com/office/drawing/2014/main" id="{7E9ECC89-F5BD-59C5-D5FA-A7593DA99B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771940" y="3322647"/>
            <a:ext cx="925113" cy="311641"/>
          </a:xfrm>
          <a:prstGeom prst="rect">
            <a:avLst/>
          </a:prstGeom>
        </p:spPr>
      </p:pic>
      <p:pic>
        <p:nvPicPr>
          <p:cNvPr id="2050" name="Picture 2" descr="Why FastAPI?. FastAPI is a rather minimalistic… | by Ajesh Martin |  featurepreneur | Medium">
            <a:extLst>
              <a:ext uri="{FF2B5EF4-FFF2-40B4-BE49-F238E27FC236}">
                <a16:creationId xmlns:a16="http://schemas.microsoft.com/office/drawing/2014/main" id="{21BD24A4-5C07-5411-86BB-441076969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4782" y="3196314"/>
            <a:ext cx="1371310" cy="49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Beautiful Soup: Introduction to web scraping with Python">
            <a:extLst>
              <a:ext uri="{FF2B5EF4-FFF2-40B4-BE49-F238E27FC236}">
                <a16:creationId xmlns:a16="http://schemas.microsoft.com/office/drawing/2014/main" id="{653DFBD7-C911-C37E-A9AF-816F6E8636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5" t="-2840" r="2144" b="18518"/>
          <a:stretch/>
        </p:blipFill>
        <p:spPr bwMode="auto">
          <a:xfrm>
            <a:off x="9738739" y="3845016"/>
            <a:ext cx="1481250" cy="580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ython Logo - PNG and Vector - Logo ...">
            <a:extLst>
              <a:ext uri="{FF2B5EF4-FFF2-40B4-BE49-F238E27FC236}">
                <a16:creationId xmlns:a16="http://schemas.microsoft.com/office/drawing/2014/main" id="{2DE4A95B-8B3A-568D-9011-F7CDF836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3090" y="5107737"/>
            <a:ext cx="583919" cy="6497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torch · PyPI">
            <a:extLst>
              <a:ext uri="{FF2B5EF4-FFF2-40B4-BE49-F238E27FC236}">
                <a16:creationId xmlns:a16="http://schemas.microsoft.com/office/drawing/2014/main" id="{DDD01E4C-0389-3A78-EAF8-E63D44D53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384" y="4080306"/>
            <a:ext cx="1904324" cy="38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80338C-027F-2D91-7CC0-DC8AA4EDFDBF}"/>
              </a:ext>
            </a:extLst>
          </p:cNvPr>
          <p:cNvSpPr txBox="1"/>
          <p:nvPr/>
        </p:nvSpPr>
        <p:spPr>
          <a:xfrm>
            <a:off x="223282" y="1747914"/>
            <a:ext cx="400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Chrome Extension</a:t>
            </a:r>
          </a:p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(Front end)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3D0732FC-DEDF-96DC-1D5A-FA5B4E31F366}"/>
              </a:ext>
            </a:extLst>
          </p:cNvPr>
          <p:cNvSpPr/>
          <p:nvPr/>
        </p:nvSpPr>
        <p:spPr>
          <a:xfrm>
            <a:off x="4318738" y="2046649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E4957E-910C-9B95-BB73-B41F4ED8CF8A}"/>
              </a:ext>
            </a:extLst>
          </p:cNvPr>
          <p:cNvSpPr txBox="1"/>
          <p:nvPr/>
        </p:nvSpPr>
        <p:spPr>
          <a:xfrm>
            <a:off x="223282" y="3255712"/>
            <a:ext cx="40087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Chrome Extension</a:t>
            </a:r>
          </a:p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(Back end)</a:t>
            </a:r>
          </a:p>
        </p:txBody>
      </p:sp>
      <p:sp>
        <p:nvSpPr>
          <p:cNvPr id="15" name="Right Arrow 14">
            <a:extLst>
              <a:ext uri="{FF2B5EF4-FFF2-40B4-BE49-F238E27FC236}">
                <a16:creationId xmlns:a16="http://schemas.microsoft.com/office/drawing/2014/main" id="{6984E164-875D-321E-EA46-B34A7CBE358C}"/>
              </a:ext>
            </a:extLst>
          </p:cNvPr>
          <p:cNvSpPr/>
          <p:nvPr/>
        </p:nvSpPr>
        <p:spPr>
          <a:xfrm>
            <a:off x="4366575" y="3521215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GitHub - RMNCLDYO/groq-ai-toolkit: A versatile CLI and Python wrapper for  Groq AI's breakthrough LPU Inference Engine. Streamline the creation of  chatbots and generate dynamic text with speeds of up to 800 tokens/sec.">
            <a:extLst>
              <a:ext uri="{FF2B5EF4-FFF2-40B4-BE49-F238E27FC236}">
                <a16:creationId xmlns:a16="http://schemas.microsoft.com/office/drawing/2014/main" id="{CF339163-FF9E-980A-E6D7-8CBEA4E5B8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61274" y="5746648"/>
            <a:ext cx="964666" cy="3249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9105F27-8CC5-16CE-24F5-C65B6C6E416E}"/>
              </a:ext>
            </a:extLst>
          </p:cNvPr>
          <p:cNvSpPr txBox="1"/>
          <p:nvPr/>
        </p:nvSpPr>
        <p:spPr>
          <a:xfrm>
            <a:off x="406765" y="5128489"/>
            <a:ext cx="4008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>
                <a:latin typeface="Calibri" panose="020F0502020204030204" pitchFamily="34" charset="0"/>
                <a:cs typeface="Calibri" panose="020F0502020204030204" pitchFamily="34" charset="0"/>
              </a:rPr>
              <a:t>Web Application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868DC1BE-8D3D-4453-656D-522B39DDA9E4}"/>
              </a:ext>
            </a:extLst>
          </p:cNvPr>
          <p:cNvSpPr/>
          <p:nvPr/>
        </p:nvSpPr>
        <p:spPr>
          <a:xfrm>
            <a:off x="4366575" y="5175899"/>
            <a:ext cx="614832" cy="33130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327979C-BA08-8AED-CF4C-D098C683F111}"/>
              </a:ext>
            </a:extLst>
          </p:cNvPr>
          <p:cNvCxnSpPr>
            <a:cxnSpLocks/>
          </p:cNvCxnSpPr>
          <p:nvPr/>
        </p:nvCxnSpPr>
        <p:spPr>
          <a:xfrm>
            <a:off x="5605308" y="2693903"/>
            <a:ext cx="5615443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C036F9F-F522-A558-1E97-2B2AB889447D}"/>
              </a:ext>
            </a:extLst>
          </p:cNvPr>
          <p:cNvCxnSpPr>
            <a:cxnSpLocks/>
          </p:cNvCxnSpPr>
          <p:nvPr/>
        </p:nvCxnSpPr>
        <p:spPr>
          <a:xfrm>
            <a:off x="5605309" y="4686678"/>
            <a:ext cx="5615443" cy="0"/>
          </a:xfrm>
          <a:prstGeom prst="line">
            <a:avLst/>
          </a:prstGeom>
          <a:ln>
            <a:solidFill>
              <a:schemeClr val="bg1">
                <a:lumMod val="1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Faiss Reviews - 2025">
            <a:extLst>
              <a:ext uri="{FF2B5EF4-FFF2-40B4-BE49-F238E27FC236}">
                <a16:creationId xmlns:a16="http://schemas.microsoft.com/office/drawing/2014/main" id="{1BDA31B2-E553-EBE1-832B-1E9EBF1DBAC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563" t="28000" b="27117"/>
          <a:stretch/>
        </p:blipFill>
        <p:spPr>
          <a:xfrm>
            <a:off x="7896116" y="5074360"/>
            <a:ext cx="1150830" cy="534384"/>
          </a:xfrm>
          <a:prstGeom prst="rect">
            <a:avLst/>
          </a:prstGeom>
        </p:spPr>
      </p:pic>
      <p:pic>
        <p:nvPicPr>
          <p:cNvPr id="2066" name="Picture 18" descr="Streamlit Releases Version 1.0, the Fastest Way to Build">
            <a:extLst>
              <a:ext uri="{FF2B5EF4-FFF2-40B4-BE49-F238E27FC236}">
                <a16:creationId xmlns:a16="http://schemas.microsoft.com/office/drawing/2014/main" id="{8C93D51D-5D96-3C00-A67E-45D05CE9B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764" y="5269662"/>
            <a:ext cx="1059775" cy="59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Get started with LangSmith | 🦜️🛠️ LangSmith">
            <a:extLst>
              <a:ext uri="{FF2B5EF4-FFF2-40B4-BE49-F238E27FC236}">
                <a16:creationId xmlns:a16="http://schemas.microsoft.com/office/drawing/2014/main" id="{6D9E1213-B0DD-0E20-FDA2-C30ED2647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394" y="3315110"/>
            <a:ext cx="1904324" cy="29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0116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720204-6739-5E9D-4A87-1342AB3161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388A76-D427-FB28-BA5C-5168840BD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90469" y="2720183"/>
            <a:ext cx="4814582" cy="1248290"/>
          </a:xfrm>
        </p:spPr>
        <p:txBody>
          <a:bodyPr/>
          <a:lstStyle/>
          <a:p>
            <a:r>
              <a:rPr lang="en-US" sz="5400">
                <a:latin typeface="Arial"/>
                <a:cs typeface="Arial"/>
              </a:rPr>
              <a:t>Team Structure</a:t>
            </a:r>
          </a:p>
        </p:txBody>
      </p:sp>
    </p:spTree>
    <p:extLst>
      <p:ext uri="{BB962C8B-B14F-4D97-AF65-F5344CB8AC3E}">
        <p14:creationId xmlns:p14="http://schemas.microsoft.com/office/powerpoint/2010/main" val="645825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0712D-C690-2B9C-FC62-9831DD41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E756A-8DCA-9DCF-C544-74265A0176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508887"/>
            <a:ext cx="11430000" cy="498598"/>
          </a:xfrm>
        </p:spPr>
        <p:txBody>
          <a:bodyPr wrap="square" anchor="b">
            <a:normAutofit/>
          </a:bodyPr>
          <a:lstStyle/>
          <a:p>
            <a:r>
              <a:rPr lang="en-US">
                <a:latin typeface="Arial"/>
                <a:cs typeface="Arial"/>
              </a:rPr>
              <a:t>Team Structure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2517CD-D4AA-AEC9-FEA2-9748C003DFC8}"/>
              </a:ext>
            </a:extLst>
          </p:cNvPr>
          <p:cNvSpPr txBox="1"/>
          <p:nvPr/>
        </p:nvSpPr>
        <p:spPr>
          <a:xfrm>
            <a:off x="173531" y="1239653"/>
            <a:ext cx="5749460" cy="252376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tx2"/>
                </a:solidFill>
                <a:latin typeface="Arial"/>
                <a:cs typeface="Arial"/>
              </a:rPr>
              <a:t>Pancham Desai (Project Manager, AI Developer)</a:t>
            </a:r>
            <a:endParaRPr lang="en-US">
              <a:solidFill>
                <a:schemeClr val="tx2"/>
              </a:solidFill>
              <a:cs typeface="Arial" panose="020B0604020202020204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Led end-to-end project execution, overseeing system design, development, and deployment timelines.</a:t>
            </a:r>
            <a:endParaRPr lang="en-US">
              <a:solidFill>
                <a:srgbClr val="0039A6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Implemented a Research Paper Q&amp;A system using Retrieval-Augmented Generation (RAG) techniques with </a:t>
            </a:r>
            <a:r>
              <a:rPr lang="en-US" sz="1400" err="1">
                <a:ea typeface="+mn-lt"/>
                <a:cs typeface="+mn-lt"/>
              </a:rPr>
              <a:t>Groq</a:t>
            </a:r>
            <a:r>
              <a:rPr lang="en-US" sz="1400">
                <a:ea typeface="+mn-lt"/>
                <a:cs typeface="+mn-lt"/>
              </a:rPr>
              <a:t> API.</a:t>
            </a: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Collaborated closely with Mahitha to integrate the Q&amp;A system into a Chrome Extension for seamless user interaction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Managed user feedback cycles and iteratively refined system functionalities based on real-world testing.</a:t>
            </a:r>
            <a:endParaRPr lang="en-US" sz="1400">
              <a:cs typeface="Arial"/>
            </a:endParaRPr>
          </a:p>
          <a:p>
            <a:pPr algn="just">
              <a:buFont typeface="Arial"/>
              <a:buChar char="•"/>
            </a:pPr>
            <a:endParaRPr lang="en-US" sz="1400">
              <a:latin typeface="Arial"/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endParaRPr lang="en-US" sz="140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A98591-65B8-D56C-9C1A-2B0792D436B1}"/>
              </a:ext>
            </a:extLst>
          </p:cNvPr>
          <p:cNvSpPr txBox="1"/>
          <p:nvPr/>
        </p:nvSpPr>
        <p:spPr>
          <a:xfrm>
            <a:off x="201222" y="3995590"/>
            <a:ext cx="5894778" cy="20928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Mahitha Borra (Full stack Gen AI Engineer, QA Tester)</a:t>
            </a:r>
            <a:endParaRPr lang="en-US">
              <a:solidFill>
                <a:schemeClr val="tx2"/>
              </a:solidFill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Built the Chrome Extension using HTML and </a:t>
            </a:r>
            <a:r>
              <a:rPr lang="en-US" sz="1400" err="1">
                <a:ea typeface="+mn-lt"/>
                <a:cs typeface="+mn-lt"/>
              </a:rPr>
              <a:t>Javascript</a:t>
            </a:r>
            <a:r>
              <a:rPr lang="en-US" sz="1400">
                <a:ea typeface="+mn-lt"/>
                <a:cs typeface="+mn-lt"/>
              </a:rPr>
              <a:t> frameworks to build the product.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Integrated an Agent along with Pancham using </a:t>
            </a:r>
            <a:r>
              <a:rPr lang="en-US" sz="1400" err="1">
                <a:ea typeface="+mn-lt"/>
                <a:cs typeface="+mn-lt"/>
              </a:rPr>
              <a:t>langchain</a:t>
            </a:r>
            <a:r>
              <a:rPr lang="en-US" sz="1400">
                <a:ea typeface="+mn-lt"/>
                <a:cs typeface="+mn-lt"/>
              </a:rPr>
              <a:t> into the Research Paper Q&amp;A system</a:t>
            </a:r>
            <a:endParaRPr lang="en-US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US" sz="1400">
                <a:ea typeface="+mn-lt"/>
                <a:cs typeface="+mn-lt"/>
              </a:rPr>
              <a:t>Designed and developed a responsive and intuitive Chrome Extension UI tailored for research summarization, </a:t>
            </a:r>
            <a:r>
              <a:rPr lang="en-US" sz="1400" err="1">
                <a:ea typeface="+mn-lt"/>
                <a:cs typeface="+mn-lt"/>
              </a:rPr>
              <a:t>QnA</a:t>
            </a:r>
            <a:r>
              <a:rPr lang="en-US" sz="1400">
                <a:ea typeface="+mn-lt"/>
                <a:cs typeface="+mn-lt"/>
              </a:rPr>
              <a:t> and Recommendation</a:t>
            </a:r>
            <a:endParaRPr lang="en-US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en-US" sz="1400">
              <a:solidFill>
                <a:srgbClr val="404041"/>
              </a:solidFill>
              <a:ea typeface="+mn-lt"/>
              <a:cs typeface="+mn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926D054-B01A-D1D5-CD88-B2BC825609A6}"/>
              </a:ext>
            </a:extLst>
          </p:cNvPr>
          <p:cNvSpPr txBox="1"/>
          <p:nvPr/>
        </p:nvSpPr>
        <p:spPr>
          <a:xfrm>
            <a:off x="6269010" y="1251974"/>
            <a:ext cx="5284076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err="1">
                <a:solidFill>
                  <a:schemeClr val="tx2"/>
                </a:solidFill>
                <a:ea typeface="+mn-lt"/>
                <a:cs typeface="+mn-lt"/>
              </a:rPr>
              <a:t>Ruudra</a:t>
            </a:r>
            <a:r>
              <a:rPr lang="en-US">
                <a:solidFill>
                  <a:schemeClr val="tx2"/>
                </a:solidFill>
                <a:ea typeface="+mn-lt"/>
                <a:cs typeface="+mn-lt"/>
              </a:rPr>
              <a:t> Patel (Frontend Developer, AI Integrations Engineer)</a:t>
            </a:r>
            <a:endParaRPr lang="en-GB">
              <a:solidFill>
                <a:schemeClr val="tx2"/>
              </a:solidFill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Explored and reviewed various LLM integration APIs to power summarization capabilities.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Developed the Summarization Module to automatically extract key insights from research papers.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Designed and deployed the full Website UI using </a:t>
            </a:r>
            <a:r>
              <a:rPr lang="en-GB" sz="1400" err="1">
                <a:ea typeface="+mn-lt"/>
                <a:cs typeface="+mn-lt"/>
              </a:rPr>
              <a:t>streamlit</a:t>
            </a:r>
            <a:r>
              <a:rPr lang="en-GB" sz="1400">
                <a:ea typeface="+mn-lt"/>
                <a:cs typeface="+mn-lt"/>
              </a:rPr>
              <a:t> for </a:t>
            </a:r>
            <a:r>
              <a:rPr lang="en-GB" sz="1400" err="1">
                <a:ea typeface="+mn-lt"/>
                <a:cs typeface="+mn-lt"/>
              </a:rPr>
              <a:t>Paperly</a:t>
            </a:r>
            <a:r>
              <a:rPr lang="en-GB" sz="1400">
                <a:ea typeface="+mn-lt"/>
                <a:cs typeface="+mn-lt"/>
              </a:rPr>
              <a:t>  ensuring a seamless and intuitive user experience.</a:t>
            </a:r>
            <a:endParaRPr lang="en-GB" sz="1400">
              <a:cs typeface="Arial"/>
            </a:endParaRPr>
          </a:p>
          <a:p>
            <a:pPr marL="285750" indent="-285750" algn="just">
              <a:buFont typeface="Arial"/>
              <a:buChar char="•"/>
            </a:pPr>
            <a:r>
              <a:rPr lang="en-GB" sz="1400">
                <a:ea typeface="+mn-lt"/>
                <a:cs typeface="+mn-lt"/>
              </a:rPr>
              <a:t>Performed user testing sessions and continuously improved the UI/UX based on iterative feedback.</a:t>
            </a:r>
            <a:endParaRPr lang="en-GB" sz="1400"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18B09D-5580-B9DD-C01F-3E25DA5E54DC}"/>
              </a:ext>
            </a:extLst>
          </p:cNvPr>
          <p:cNvSpPr txBox="1"/>
          <p:nvPr/>
        </p:nvSpPr>
        <p:spPr>
          <a:xfrm>
            <a:off x="6380522" y="4038090"/>
            <a:ext cx="4998326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tx2"/>
                </a:solidFill>
              </a:rPr>
              <a:t>Collaboration framework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Weekly meetings every Friday at 2 PM via Zoom.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Integration checkpoints every Wednesday.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Regular syncs with and testing.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Team consensus for major decisions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Pancham as final decision-maker. </a:t>
            </a:r>
          </a:p>
          <a:p>
            <a:pPr marL="400050" indent="-400050" algn="just">
              <a:buFont typeface="Arial" panose="020B0604020202020204" pitchFamily="34" charset="0"/>
              <a:buChar char="•"/>
            </a:pPr>
            <a:r>
              <a:rPr lang="en-US" sz="1400"/>
              <a:t>Documentation via README files in </a:t>
            </a:r>
            <a:r>
              <a:rPr lang="en-US" sz="1400" err="1"/>
              <a:t>Github</a:t>
            </a:r>
            <a:r>
              <a:rPr lang="en-US" sz="140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53754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C3AFA-92C2-67FC-6A2C-071CB7B58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0ACA83-E190-D7A6-52EF-BD6585E28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9523" y="2174724"/>
            <a:ext cx="4967156" cy="2218108"/>
          </a:xfrm>
        </p:spPr>
        <p:txBody>
          <a:bodyPr/>
          <a:lstStyle/>
          <a:p>
            <a:r>
              <a:rPr lang="en-US"/>
              <a:t>Demo Screenshots</a:t>
            </a:r>
          </a:p>
        </p:txBody>
      </p:sp>
    </p:spTree>
    <p:extLst>
      <p:ext uri="{BB962C8B-B14F-4D97-AF65-F5344CB8AC3E}">
        <p14:creationId xmlns:p14="http://schemas.microsoft.com/office/powerpoint/2010/main" val="1016618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MAT008_Robinson_PPT_template_20160817_1e">
  <a:themeElements>
    <a:clrScheme name="Robinson Office Colors">
      <a:dk1>
        <a:srgbClr val="404041"/>
      </a:dk1>
      <a:lt1>
        <a:srgbClr val="EDEEEF"/>
      </a:lt1>
      <a:dk2>
        <a:srgbClr val="0039A6"/>
      </a:dk2>
      <a:lt2>
        <a:srgbClr val="A4A9AD"/>
      </a:lt2>
      <a:accent1>
        <a:srgbClr val="0039A6"/>
      </a:accent1>
      <a:accent2>
        <a:srgbClr val="C60C30"/>
      </a:accent2>
      <a:accent3>
        <a:srgbClr val="006F42"/>
      </a:accent3>
      <a:accent4>
        <a:srgbClr val="FFC843"/>
      </a:accent4>
      <a:accent5>
        <a:srgbClr val="61B4E4"/>
      </a:accent5>
      <a:accent6>
        <a:srgbClr val="EF7622"/>
      </a:accent6>
      <a:hlink>
        <a:srgbClr val="0563C1"/>
      </a:hlink>
      <a:folHlink>
        <a:srgbClr val="4F5458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smtClean="0">
            <a:latin typeface="Sofia Pro Medium" panose="020B000000000000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Robinson_PPT_template_16x9_CE_3" id="{7E7BB4D5-A6CF-D840-B64A-1A7149FE5A55}" vid="{43DDED81-B479-0843-AF32-54DCDA12F50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486</Words>
  <Application>Microsoft Macintosh PowerPoint</Application>
  <PresentationFormat>Widescreen</PresentationFormat>
  <Paragraphs>79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Aptos</vt:lpstr>
      <vt:lpstr>Aptos Display</vt:lpstr>
      <vt:lpstr>Arial</vt:lpstr>
      <vt:lpstr>Calibri</vt:lpstr>
      <vt:lpstr>Palatino</vt:lpstr>
      <vt:lpstr>Office Theme</vt:lpstr>
      <vt:lpstr>MAT008_Robinson_PPT_template_20160817_1e</vt:lpstr>
      <vt:lpstr>Paperly – Research Assistant</vt:lpstr>
      <vt:lpstr>Team Members</vt:lpstr>
      <vt:lpstr>Pitch</vt:lpstr>
      <vt:lpstr>Paperly – AI Powered Research Paper Assistant</vt:lpstr>
      <vt:lpstr>Tech Stack</vt:lpstr>
      <vt:lpstr>Tools and technologies</vt:lpstr>
      <vt:lpstr>Team Structure</vt:lpstr>
      <vt:lpstr>Team Structure</vt:lpstr>
      <vt:lpstr>Demo Screenshots</vt:lpstr>
      <vt:lpstr>Paperly – Web Interface</vt:lpstr>
      <vt:lpstr>Paperly – Chrome Extension</vt:lpstr>
      <vt:lpstr>Paperly – Chrome Extension</vt:lpstr>
      <vt:lpstr>Paperly – Chrome Extension</vt:lpstr>
      <vt:lpstr>Paperly – Chrome Extension</vt:lpstr>
      <vt:lpstr>Paperly – Chrome Extension</vt:lpstr>
      <vt:lpstr>Paperly – Chrome Extension</vt:lpstr>
      <vt:lpstr>Paperly – Chrome Extension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Mahitha Borra</dc:creator>
  <cp:lastModifiedBy>Mahitha Borra</cp:lastModifiedBy>
  <cp:revision>1</cp:revision>
  <dcterms:created xsi:type="dcterms:W3CDTF">2025-03-02T21:23:20Z</dcterms:created>
  <dcterms:modified xsi:type="dcterms:W3CDTF">2025-04-30T00:39:58Z</dcterms:modified>
</cp:coreProperties>
</file>